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10058400" cx="7772400"/>
  <p:notesSz cx="7772400" cy="10058400"/>
  <p:embeddedFontLst>
    <p:embeddedFont>
      <p:font typeface="Belleza"/>
      <p:regular r:id="rId31"/>
    </p:embeddedFont>
    <p:embeddedFont>
      <p:font typeface="Jim Nightshade"/>
      <p:regular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C415A2D-AE45-4AB6-B5DC-14E0E17819BE}">
  <a:tblStyle styleId="{5C415A2D-AE45-4AB6-B5DC-14E0E17819BE}" styleName="Table_0">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Belleza-regular.fntdata"/><Relationship Id="rId30" Type="http://schemas.openxmlformats.org/officeDocument/2006/relationships/slide" Target="slides/slide24.xml"/><Relationship Id="rId11" Type="http://schemas.openxmlformats.org/officeDocument/2006/relationships/slide" Target="slides/slide5.xml"/><Relationship Id="rId10" Type="http://schemas.openxmlformats.org/officeDocument/2006/relationships/slide" Target="slides/slide4.xml"/><Relationship Id="rId32" Type="http://schemas.openxmlformats.org/officeDocument/2006/relationships/font" Target="fonts/JimNightshade-regular.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295650" y="754375"/>
            <a:ext cx="5181850" cy="37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77225" y="4777725"/>
            <a:ext cx="6217900" cy="4526275"/>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p1:notes"/>
          <p:cNvSpPr txBox="1"/>
          <p:nvPr>
            <p:ph idx="1" type="body"/>
          </p:nvPr>
        </p:nvSpPr>
        <p:spPr>
          <a:xfrm>
            <a:off x="777225" y="4777725"/>
            <a:ext cx="6217900" cy="45262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1:notes"/>
          <p:cNvSpPr/>
          <p:nvPr>
            <p:ph idx="2" type="sldImg"/>
          </p:nvPr>
        </p:nvSpPr>
        <p:spPr>
          <a:xfrm>
            <a:off x="1295650" y="754375"/>
            <a:ext cx="5181850" cy="37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10:notes"/>
          <p:cNvSpPr txBox="1"/>
          <p:nvPr>
            <p:ph idx="1" type="body"/>
          </p:nvPr>
        </p:nvSpPr>
        <p:spPr>
          <a:xfrm>
            <a:off x="777225" y="4777725"/>
            <a:ext cx="6217900" cy="45262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0:notes"/>
          <p:cNvSpPr/>
          <p:nvPr>
            <p:ph idx="2" type="sldImg"/>
          </p:nvPr>
        </p:nvSpPr>
        <p:spPr>
          <a:xfrm>
            <a:off x="1295650" y="754375"/>
            <a:ext cx="5181850" cy="37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11:notes"/>
          <p:cNvSpPr txBox="1"/>
          <p:nvPr>
            <p:ph idx="1" type="body"/>
          </p:nvPr>
        </p:nvSpPr>
        <p:spPr>
          <a:xfrm>
            <a:off x="777225" y="4777725"/>
            <a:ext cx="6217900" cy="45262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1:notes"/>
          <p:cNvSpPr/>
          <p:nvPr>
            <p:ph idx="2" type="sldImg"/>
          </p:nvPr>
        </p:nvSpPr>
        <p:spPr>
          <a:xfrm>
            <a:off x="1295650" y="754375"/>
            <a:ext cx="5181850" cy="37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2:notes"/>
          <p:cNvSpPr txBox="1"/>
          <p:nvPr>
            <p:ph idx="1" type="body"/>
          </p:nvPr>
        </p:nvSpPr>
        <p:spPr>
          <a:xfrm>
            <a:off x="777225" y="4777725"/>
            <a:ext cx="6217900" cy="45262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2:notes"/>
          <p:cNvSpPr/>
          <p:nvPr>
            <p:ph idx="2" type="sldImg"/>
          </p:nvPr>
        </p:nvSpPr>
        <p:spPr>
          <a:xfrm>
            <a:off x="1295650" y="754375"/>
            <a:ext cx="5181850" cy="37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3:notes"/>
          <p:cNvSpPr txBox="1"/>
          <p:nvPr>
            <p:ph idx="1" type="body"/>
          </p:nvPr>
        </p:nvSpPr>
        <p:spPr>
          <a:xfrm>
            <a:off x="777225" y="4777725"/>
            <a:ext cx="6217900" cy="45262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3:notes"/>
          <p:cNvSpPr/>
          <p:nvPr>
            <p:ph idx="2" type="sldImg"/>
          </p:nvPr>
        </p:nvSpPr>
        <p:spPr>
          <a:xfrm>
            <a:off x="1295650" y="754375"/>
            <a:ext cx="5181850" cy="37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4:notes"/>
          <p:cNvSpPr txBox="1"/>
          <p:nvPr>
            <p:ph idx="1" type="body"/>
          </p:nvPr>
        </p:nvSpPr>
        <p:spPr>
          <a:xfrm>
            <a:off x="777225" y="4777725"/>
            <a:ext cx="6217900" cy="45262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4:notes"/>
          <p:cNvSpPr/>
          <p:nvPr>
            <p:ph idx="2" type="sldImg"/>
          </p:nvPr>
        </p:nvSpPr>
        <p:spPr>
          <a:xfrm>
            <a:off x="1295650" y="754375"/>
            <a:ext cx="5181850" cy="37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5:notes"/>
          <p:cNvSpPr txBox="1"/>
          <p:nvPr>
            <p:ph idx="1" type="body"/>
          </p:nvPr>
        </p:nvSpPr>
        <p:spPr>
          <a:xfrm>
            <a:off x="777225" y="4777725"/>
            <a:ext cx="6217900" cy="45262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5:notes"/>
          <p:cNvSpPr/>
          <p:nvPr>
            <p:ph idx="2" type="sldImg"/>
          </p:nvPr>
        </p:nvSpPr>
        <p:spPr>
          <a:xfrm>
            <a:off x="1295650" y="754375"/>
            <a:ext cx="5181850" cy="37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6:notes"/>
          <p:cNvSpPr txBox="1"/>
          <p:nvPr>
            <p:ph idx="1" type="body"/>
          </p:nvPr>
        </p:nvSpPr>
        <p:spPr>
          <a:xfrm>
            <a:off x="777225" y="4777725"/>
            <a:ext cx="6217900" cy="45262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6:notes"/>
          <p:cNvSpPr/>
          <p:nvPr>
            <p:ph idx="2" type="sldImg"/>
          </p:nvPr>
        </p:nvSpPr>
        <p:spPr>
          <a:xfrm>
            <a:off x="1295650" y="754375"/>
            <a:ext cx="5181850" cy="37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7:notes"/>
          <p:cNvSpPr txBox="1"/>
          <p:nvPr>
            <p:ph idx="1" type="body"/>
          </p:nvPr>
        </p:nvSpPr>
        <p:spPr>
          <a:xfrm>
            <a:off x="777225" y="4777725"/>
            <a:ext cx="6217900" cy="45262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7:notes"/>
          <p:cNvSpPr/>
          <p:nvPr>
            <p:ph idx="2" type="sldImg"/>
          </p:nvPr>
        </p:nvSpPr>
        <p:spPr>
          <a:xfrm>
            <a:off x="1295650" y="754375"/>
            <a:ext cx="5181850" cy="37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8:notes"/>
          <p:cNvSpPr txBox="1"/>
          <p:nvPr>
            <p:ph idx="1" type="body"/>
          </p:nvPr>
        </p:nvSpPr>
        <p:spPr>
          <a:xfrm>
            <a:off x="777225" y="4777725"/>
            <a:ext cx="6217900" cy="45262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8:notes"/>
          <p:cNvSpPr/>
          <p:nvPr>
            <p:ph idx="2" type="sldImg"/>
          </p:nvPr>
        </p:nvSpPr>
        <p:spPr>
          <a:xfrm>
            <a:off x="1295650" y="754375"/>
            <a:ext cx="5181850" cy="37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19:notes"/>
          <p:cNvSpPr txBox="1"/>
          <p:nvPr>
            <p:ph idx="1" type="body"/>
          </p:nvPr>
        </p:nvSpPr>
        <p:spPr>
          <a:xfrm>
            <a:off x="777225" y="4777725"/>
            <a:ext cx="6217900" cy="45262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9:notes"/>
          <p:cNvSpPr/>
          <p:nvPr>
            <p:ph idx="2" type="sldImg"/>
          </p:nvPr>
        </p:nvSpPr>
        <p:spPr>
          <a:xfrm>
            <a:off x="1295650" y="754375"/>
            <a:ext cx="5181850" cy="37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p2:notes"/>
          <p:cNvSpPr txBox="1"/>
          <p:nvPr>
            <p:ph idx="1" type="body"/>
          </p:nvPr>
        </p:nvSpPr>
        <p:spPr>
          <a:xfrm>
            <a:off x="777225" y="4777725"/>
            <a:ext cx="6217900" cy="45262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notes"/>
          <p:cNvSpPr/>
          <p:nvPr>
            <p:ph idx="2" type="sldImg"/>
          </p:nvPr>
        </p:nvSpPr>
        <p:spPr>
          <a:xfrm>
            <a:off x="1295650" y="754375"/>
            <a:ext cx="5181850" cy="37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20:notes"/>
          <p:cNvSpPr txBox="1"/>
          <p:nvPr>
            <p:ph idx="1" type="body"/>
          </p:nvPr>
        </p:nvSpPr>
        <p:spPr>
          <a:xfrm>
            <a:off x="777225" y="4777725"/>
            <a:ext cx="6217900" cy="45262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0:notes"/>
          <p:cNvSpPr/>
          <p:nvPr>
            <p:ph idx="2" type="sldImg"/>
          </p:nvPr>
        </p:nvSpPr>
        <p:spPr>
          <a:xfrm>
            <a:off x="1295650" y="754375"/>
            <a:ext cx="5181850" cy="37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21:notes"/>
          <p:cNvSpPr txBox="1"/>
          <p:nvPr>
            <p:ph idx="1" type="body"/>
          </p:nvPr>
        </p:nvSpPr>
        <p:spPr>
          <a:xfrm>
            <a:off x="777225" y="4777725"/>
            <a:ext cx="6217900" cy="45262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1:notes"/>
          <p:cNvSpPr/>
          <p:nvPr>
            <p:ph idx="2" type="sldImg"/>
          </p:nvPr>
        </p:nvSpPr>
        <p:spPr>
          <a:xfrm>
            <a:off x="1295650" y="754375"/>
            <a:ext cx="5181850" cy="37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e0bf98446b_0_1:notes"/>
          <p:cNvSpPr txBox="1"/>
          <p:nvPr>
            <p:ph idx="1" type="body"/>
          </p:nvPr>
        </p:nvSpPr>
        <p:spPr>
          <a:xfrm>
            <a:off x="777225" y="4777725"/>
            <a:ext cx="6217800" cy="452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e0bf98446b_0_1:notes"/>
          <p:cNvSpPr/>
          <p:nvPr>
            <p:ph idx="2" type="sldImg"/>
          </p:nvPr>
        </p:nvSpPr>
        <p:spPr>
          <a:xfrm>
            <a:off x="1295650" y="754375"/>
            <a:ext cx="5181900" cy="37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e0bf98446b_0_10:notes"/>
          <p:cNvSpPr/>
          <p:nvPr>
            <p:ph idx="2" type="sldImg"/>
          </p:nvPr>
        </p:nvSpPr>
        <p:spPr>
          <a:xfrm>
            <a:off x="1295650" y="754375"/>
            <a:ext cx="5181900" cy="37719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e0bf98446b_0_10:notes"/>
          <p:cNvSpPr txBox="1"/>
          <p:nvPr>
            <p:ph idx="1" type="body"/>
          </p:nvPr>
        </p:nvSpPr>
        <p:spPr>
          <a:xfrm>
            <a:off x="777225" y="4777725"/>
            <a:ext cx="6217800" cy="452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e0bf98446b_0_14:notes"/>
          <p:cNvSpPr txBox="1"/>
          <p:nvPr>
            <p:ph idx="1" type="body"/>
          </p:nvPr>
        </p:nvSpPr>
        <p:spPr>
          <a:xfrm>
            <a:off x="777225" y="4777725"/>
            <a:ext cx="6217800" cy="452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e0bf98446b_0_14:notes"/>
          <p:cNvSpPr/>
          <p:nvPr>
            <p:ph idx="2" type="sldImg"/>
          </p:nvPr>
        </p:nvSpPr>
        <p:spPr>
          <a:xfrm>
            <a:off x="1295650" y="754375"/>
            <a:ext cx="5181900" cy="37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3:notes"/>
          <p:cNvSpPr txBox="1"/>
          <p:nvPr>
            <p:ph idx="1" type="body"/>
          </p:nvPr>
        </p:nvSpPr>
        <p:spPr>
          <a:xfrm>
            <a:off x="777225" y="4777725"/>
            <a:ext cx="6217900" cy="45262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3:notes"/>
          <p:cNvSpPr/>
          <p:nvPr>
            <p:ph idx="2" type="sldImg"/>
          </p:nvPr>
        </p:nvSpPr>
        <p:spPr>
          <a:xfrm>
            <a:off x="1295650" y="754375"/>
            <a:ext cx="5181850" cy="37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4:notes"/>
          <p:cNvSpPr txBox="1"/>
          <p:nvPr>
            <p:ph idx="1" type="body"/>
          </p:nvPr>
        </p:nvSpPr>
        <p:spPr>
          <a:xfrm>
            <a:off x="777225" y="4777725"/>
            <a:ext cx="6217900" cy="45262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4:notes"/>
          <p:cNvSpPr/>
          <p:nvPr>
            <p:ph idx="2" type="sldImg"/>
          </p:nvPr>
        </p:nvSpPr>
        <p:spPr>
          <a:xfrm>
            <a:off x="1295650" y="754375"/>
            <a:ext cx="5181850" cy="37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5:notes"/>
          <p:cNvSpPr txBox="1"/>
          <p:nvPr>
            <p:ph idx="1" type="body"/>
          </p:nvPr>
        </p:nvSpPr>
        <p:spPr>
          <a:xfrm>
            <a:off x="777225" y="4777725"/>
            <a:ext cx="6217900" cy="45262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5:notes"/>
          <p:cNvSpPr/>
          <p:nvPr>
            <p:ph idx="2" type="sldImg"/>
          </p:nvPr>
        </p:nvSpPr>
        <p:spPr>
          <a:xfrm>
            <a:off x="1295650" y="754375"/>
            <a:ext cx="5181850" cy="37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6:notes"/>
          <p:cNvSpPr txBox="1"/>
          <p:nvPr>
            <p:ph idx="1" type="body"/>
          </p:nvPr>
        </p:nvSpPr>
        <p:spPr>
          <a:xfrm>
            <a:off x="777225" y="4777725"/>
            <a:ext cx="6217900" cy="45262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6:notes"/>
          <p:cNvSpPr/>
          <p:nvPr>
            <p:ph idx="2" type="sldImg"/>
          </p:nvPr>
        </p:nvSpPr>
        <p:spPr>
          <a:xfrm>
            <a:off x="1295650" y="754375"/>
            <a:ext cx="5181850" cy="37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7:notes"/>
          <p:cNvSpPr txBox="1"/>
          <p:nvPr>
            <p:ph idx="1" type="body"/>
          </p:nvPr>
        </p:nvSpPr>
        <p:spPr>
          <a:xfrm>
            <a:off x="777225" y="4777725"/>
            <a:ext cx="6217900" cy="45262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7:notes"/>
          <p:cNvSpPr/>
          <p:nvPr>
            <p:ph idx="2" type="sldImg"/>
          </p:nvPr>
        </p:nvSpPr>
        <p:spPr>
          <a:xfrm>
            <a:off x="1295650" y="754375"/>
            <a:ext cx="5181850" cy="37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8:notes"/>
          <p:cNvSpPr txBox="1"/>
          <p:nvPr>
            <p:ph idx="1" type="body"/>
          </p:nvPr>
        </p:nvSpPr>
        <p:spPr>
          <a:xfrm>
            <a:off x="777225" y="4777725"/>
            <a:ext cx="6217900" cy="45262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8:notes"/>
          <p:cNvSpPr/>
          <p:nvPr>
            <p:ph idx="2" type="sldImg"/>
          </p:nvPr>
        </p:nvSpPr>
        <p:spPr>
          <a:xfrm>
            <a:off x="1295650" y="754375"/>
            <a:ext cx="5181850" cy="37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9:notes"/>
          <p:cNvSpPr txBox="1"/>
          <p:nvPr>
            <p:ph idx="1" type="body"/>
          </p:nvPr>
        </p:nvSpPr>
        <p:spPr>
          <a:xfrm>
            <a:off x="777225" y="4777725"/>
            <a:ext cx="6217900" cy="45262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9:notes"/>
          <p:cNvSpPr/>
          <p:nvPr>
            <p:ph idx="2" type="sldImg"/>
          </p:nvPr>
        </p:nvSpPr>
        <p:spPr>
          <a:xfrm>
            <a:off x="1295650" y="754375"/>
            <a:ext cx="5181850" cy="37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11" name="Shape 11"/>
        <p:cNvGrpSpPr/>
        <p:nvPr/>
      </p:nvGrpSpPr>
      <p:grpSpPr>
        <a:xfrm>
          <a:off x="0" y="0"/>
          <a:ext cx="0" cy="0"/>
          <a:chOff x="0" y="0"/>
          <a:chExt cx="0" cy="0"/>
        </a:xfrm>
      </p:grpSpPr>
      <p:sp>
        <p:nvSpPr>
          <p:cNvPr id="12" name="Google Shape;12;p2"/>
          <p:cNvSpPr txBox="1"/>
          <p:nvPr>
            <p:ph idx="11" type="ftr"/>
          </p:nvPr>
        </p:nvSpPr>
        <p:spPr>
          <a:xfrm>
            <a:off x="2642616" y="9354312"/>
            <a:ext cx="2487168" cy="50292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0" type="dt"/>
          </p:nvPr>
        </p:nvSpPr>
        <p:spPr>
          <a:xfrm>
            <a:off x="388620" y="9354312"/>
            <a:ext cx="1787652" cy="50292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5596128" y="9354312"/>
            <a:ext cx="1787652" cy="50292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b="0" i="0" sz="1800" u="none" cap="none" strike="noStrike">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bg>
      <p:bgPr>
        <a:solidFill>
          <a:schemeClr val="lt1"/>
        </a:solidFill>
      </p:bgPr>
    </p:bg>
    <p:spTree>
      <p:nvGrpSpPr>
        <p:cNvPr id="15" name="Shape 15"/>
        <p:cNvGrpSpPr/>
        <p:nvPr/>
      </p:nvGrpSpPr>
      <p:grpSpPr>
        <a:xfrm>
          <a:off x="0" y="0"/>
          <a:ext cx="0" cy="0"/>
          <a:chOff x="0" y="0"/>
          <a:chExt cx="0" cy="0"/>
        </a:xfrm>
      </p:grpSpPr>
      <p:pic>
        <p:nvPicPr>
          <p:cNvPr id="16" name="Google Shape;16;p3"/>
          <p:cNvPicPr preferRelativeResize="0"/>
          <p:nvPr/>
        </p:nvPicPr>
        <p:blipFill rotWithShape="1">
          <a:blip r:embed="rId2">
            <a:alphaModFix/>
          </a:blip>
          <a:srcRect b="0" l="0" r="0" t="0"/>
          <a:stretch/>
        </p:blipFill>
        <p:spPr>
          <a:xfrm>
            <a:off x="1553844" y="3904615"/>
            <a:ext cx="2421267" cy="5770880"/>
          </a:xfrm>
          <a:prstGeom prst="rect">
            <a:avLst/>
          </a:prstGeom>
          <a:noFill/>
          <a:ln>
            <a:noFill/>
          </a:ln>
        </p:spPr>
      </p:pic>
      <p:sp>
        <p:nvSpPr>
          <p:cNvPr id="17" name="Google Shape;17;p3"/>
          <p:cNvSpPr txBox="1"/>
          <p:nvPr>
            <p:ph type="title"/>
          </p:nvPr>
        </p:nvSpPr>
        <p:spPr>
          <a:xfrm>
            <a:off x="2190977" y="4909697"/>
            <a:ext cx="3390445" cy="94107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1" sz="6000">
                <a:solidFill>
                  <a:schemeClr val="dk1"/>
                </a:solidFill>
                <a:latin typeface="Times"/>
                <a:ea typeface="Times"/>
                <a:cs typeface="Times"/>
                <a:sym typeface="Time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3"/>
          <p:cNvSpPr txBox="1"/>
          <p:nvPr>
            <p:ph idx="1" type="body"/>
          </p:nvPr>
        </p:nvSpPr>
        <p:spPr>
          <a:xfrm>
            <a:off x="1435100" y="1956784"/>
            <a:ext cx="6045200" cy="38354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0" i="0" sz="1800">
                <a:solidFill>
                  <a:srgbClr val="231F20"/>
                </a:solidFill>
                <a:latin typeface="Jim Nightshade"/>
                <a:ea typeface="Jim Nightshade"/>
                <a:cs typeface="Jim Nightshade"/>
                <a:sym typeface="Jim Nightshad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9" name="Google Shape;19;p3"/>
          <p:cNvSpPr txBox="1"/>
          <p:nvPr>
            <p:ph idx="11" type="ftr"/>
          </p:nvPr>
        </p:nvSpPr>
        <p:spPr>
          <a:xfrm>
            <a:off x="2642616" y="9354312"/>
            <a:ext cx="2487168" cy="50292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0" type="dt"/>
          </p:nvPr>
        </p:nvSpPr>
        <p:spPr>
          <a:xfrm>
            <a:off x="388620" y="9354312"/>
            <a:ext cx="1787652" cy="50292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
          <p:cNvSpPr txBox="1"/>
          <p:nvPr>
            <p:ph idx="12" type="sldNum"/>
          </p:nvPr>
        </p:nvSpPr>
        <p:spPr>
          <a:xfrm>
            <a:off x="5596128" y="9354312"/>
            <a:ext cx="1787652" cy="50292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b="0" i="0" sz="1800" u="none" cap="none" strike="noStrike">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22" name="Shape 22"/>
        <p:cNvGrpSpPr/>
        <p:nvPr/>
      </p:nvGrpSpPr>
      <p:grpSpPr>
        <a:xfrm>
          <a:off x="0" y="0"/>
          <a:ext cx="0" cy="0"/>
          <a:chOff x="0" y="0"/>
          <a:chExt cx="0" cy="0"/>
        </a:xfrm>
      </p:grpSpPr>
      <p:pic>
        <p:nvPicPr>
          <p:cNvPr id="23" name="Google Shape;23;p4"/>
          <p:cNvPicPr preferRelativeResize="0"/>
          <p:nvPr/>
        </p:nvPicPr>
        <p:blipFill rotWithShape="1">
          <a:blip r:embed="rId2">
            <a:alphaModFix/>
          </a:blip>
          <a:srcRect b="0" l="0" r="0" t="0"/>
          <a:stretch/>
        </p:blipFill>
        <p:spPr>
          <a:xfrm>
            <a:off x="317489" y="250253"/>
            <a:ext cx="7180141" cy="9509080"/>
          </a:xfrm>
          <a:prstGeom prst="rect">
            <a:avLst/>
          </a:prstGeom>
          <a:noFill/>
          <a:ln>
            <a:noFill/>
          </a:ln>
        </p:spPr>
      </p:pic>
      <p:sp>
        <p:nvSpPr>
          <p:cNvPr id="24" name="Google Shape;24;p4"/>
          <p:cNvSpPr txBox="1"/>
          <p:nvPr>
            <p:ph type="title"/>
          </p:nvPr>
        </p:nvSpPr>
        <p:spPr>
          <a:xfrm>
            <a:off x="2190977" y="4909697"/>
            <a:ext cx="3390445" cy="94107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1" sz="6000">
                <a:solidFill>
                  <a:schemeClr val="dk1"/>
                </a:solidFill>
                <a:latin typeface="Times"/>
                <a:ea typeface="Times"/>
                <a:cs typeface="Times"/>
                <a:sym typeface="Time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4"/>
          <p:cNvSpPr txBox="1"/>
          <p:nvPr>
            <p:ph idx="11" type="ftr"/>
          </p:nvPr>
        </p:nvSpPr>
        <p:spPr>
          <a:xfrm>
            <a:off x="2642616" y="9354312"/>
            <a:ext cx="2487168" cy="50292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0" type="dt"/>
          </p:nvPr>
        </p:nvSpPr>
        <p:spPr>
          <a:xfrm>
            <a:off x="388620" y="9354312"/>
            <a:ext cx="1787652" cy="50292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
          <p:cNvSpPr txBox="1"/>
          <p:nvPr>
            <p:ph idx="12" type="sldNum"/>
          </p:nvPr>
        </p:nvSpPr>
        <p:spPr>
          <a:xfrm>
            <a:off x="5596128" y="9354312"/>
            <a:ext cx="1787652" cy="50292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8" name="Shape 28"/>
        <p:cNvGrpSpPr/>
        <p:nvPr/>
      </p:nvGrpSpPr>
      <p:grpSpPr>
        <a:xfrm>
          <a:off x="0" y="0"/>
          <a:ext cx="0" cy="0"/>
          <a:chOff x="0" y="0"/>
          <a:chExt cx="0" cy="0"/>
        </a:xfrm>
      </p:grpSpPr>
      <p:sp>
        <p:nvSpPr>
          <p:cNvPr id="29" name="Google Shape;29;p5"/>
          <p:cNvSpPr txBox="1"/>
          <p:nvPr>
            <p:ph type="ctrTitle"/>
          </p:nvPr>
        </p:nvSpPr>
        <p:spPr>
          <a:xfrm>
            <a:off x="582930" y="3118104"/>
            <a:ext cx="6606540" cy="2112264"/>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5"/>
          <p:cNvSpPr txBox="1"/>
          <p:nvPr>
            <p:ph idx="1" type="subTitle"/>
          </p:nvPr>
        </p:nvSpPr>
        <p:spPr>
          <a:xfrm>
            <a:off x="1165860" y="5632704"/>
            <a:ext cx="5440680" cy="25146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2642616" y="9354312"/>
            <a:ext cx="2487168" cy="50292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0" type="dt"/>
          </p:nvPr>
        </p:nvSpPr>
        <p:spPr>
          <a:xfrm>
            <a:off x="388620" y="9354312"/>
            <a:ext cx="1787652" cy="50292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5"/>
          <p:cNvSpPr txBox="1"/>
          <p:nvPr>
            <p:ph idx="12" type="sldNum"/>
          </p:nvPr>
        </p:nvSpPr>
        <p:spPr>
          <a:xfrm>
            <a:off x="5596128" y="9354312"/>
            <a:ext cx="1787652" cy="50292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4" name="Shape 34"/>
        <p:cNvGrpSpPr/>
        <p:nvPr/>
      </p:nvGrpSpPr>
      <p:grpSpPr>
        <a:xfrm>
          <a:off x="0" y="0"/>
          <a:ext cx="0" cy="0"/>
          <a:chOff x="0" y="0"/>
          <a:chExt cx="0" cy="0"/>
        </a:xfrm>
      </p:grpSpPr>
      <p:sp>
        <p:nvSpPr>
          <p:cNvPr id="35" name="Google Shape;35;p6"/>
          <p:cNvSpPr txBox="1"/>
          <p:nvPr>
            <p:ph type="title"/>
          </p:nvPr>
        </p:nvSpPr>
        <p:spPr>
          <a:xfrm>
            <a:off x="2190977" y="4909697"/>
            <a:ext cx="3390445" cy="94107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1" sz="6000">
                <a:solidFill>
                  <a:schemeClr val="dk1"/>
                </a:solidFill>
                <a:latin typeface="Times"/>
                <a:ea typeface="Times"/>
                <a:cs typeface="Times"/>
                <a:sym typeface="Time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6"/>
          <p:cNvSpPr txBox="1"/>
          <p:nvPr>
            <p:ph idx="1" type="body"/>
          </p:nvPr>
        </p:nvSpPr>
        <p:spPr>
          <a:xfrm>
            <a:off x="388620" y="2313432"/>
            <a:ext cx="3380994" cy="6638544"/>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7" name="Google Shape;37;p6"/>
          <p:cNvSpPr txBox="1"/>
          <p:nvPr>
            <p:ph idx="2" type="body"/>
          </p:nvPr>
        </p:nvSpPr>
        <p:spPr>
          <a:xfrm>
            <a:off x="4002786" y="2313432"/>
            <a:ext cx="3380994" cy="6638544"/>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8" name="Google Shape;38;p6"/>
          <p:cNvSpPr txBox="1"/>
          <p:nvPr>
            <p:ph idx="11" type="ftr"/>
          </p:nvPr>
        </p:nvSpPr>
        <p:spPr>
          <a:xfrm>
            <a:off x="2642616" y="9354312"/>
            <a:ext cx="2487168" cy="50292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0" type="dt"/>
          </p:nvPr>
        </p:nvSpPr>
        <p:spPr>
          <a:xfrm>
            <a:off x="388620" y="9354312"/>
            <a:ext cx="1787652" cy="50292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6"/>
          <p:cNvSpPr txBox="1"/>
          <p:nvPr>
            <p:ph idx="12" type="sldNum"/>
          </p:nvPr>
        </p:nvSpPr>
        <p:spPr>
          <a:xfrm>
            <a:off x="5596128" y="9354312"/>
            <a:ext cx="1787652" cy="50292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190977" y="4909697"/>
            <a:ext cx="3390445" cy="94107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1" i="1" sz="6000" u="none" cap="none" strike="noStrike">
                <a:solidFill>
                  <a:schemeClr val="dk1"/>
                </a:solidFill>
                <a:latin typeface="Times"/>
                <a:ea typeface="Times"/>
                <a:cs typeface="Times"/>
                <a:sym typeface="Time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1435100" y="1956784"/>
            <a:ext cx="6045200" cy="3835400"/>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1800" u="none" cap="none" strike="noStrike">
                <a:solidFill>
                  <a:srgbClr val="231F20"/>
                </a:solidFill>
                <a:latin typeface="Jim Nightshade"/>
                <a:ea typeface="Jim Nightshade"/>
                <a:cs typeface="Jim Nightshade"/>
                <a:sym typeface="Jim Nightshade"/>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8" name="Google Shape;8;p1"/>
          <p:cNvSpPr txBox="1"/>
          <p:nvPr>
            <p:ph idx="11" type="ftr"/>
          </p:nvPr>
        </p:nvSpPr>
        <p:spPr>
          <a:xfrm>
            <a:off x="2642616" y="9354312"/>
            <a:ext cx="2487168" cy="502920"/>
          </a:xfrm>
          <a:prstGeom prst="rect">
            <a:avLst/>
          </a:prstGeom>
          <a:noFill/>
          <a:ln>
            <a:noFill/>
          </a:ln>
        </p:spPr>
        <p:txBody>
          <a:bodyPr anchorCtr="0" anchor="t" bIns="0" lIns="0" spcFirstLastPara="1" rIns="0" wrap="square" tIns="0">
            <a:spAutoFit/>
          </a:bodyPr>
          <a:lstStyle>
            <a:lvl1pPr lvl="0" marR="0" rtl="0" algn="ctr">
              <a:spcBef>
                <a:spcPts val="0"/>
              </a:spcBef>
              <a:spcAft>
                <a:spcPts val="0"/>
              </a:spcAft>
              <a:buSzPts val="1400"/>
              <a:buNone/>
              <a:defRPr b="0" i="0" sz="18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0" type="dt"/>
          </p:nvPr>
        </p:nvSpPr>
        <p:spPr>
          <a:xfrm>
            <a:off x="388620" y="9354312"/>
            <a:ext cx="1787652" cy="50292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18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5596128" y="9354312"/>
            <a:ext cx="1787652" cy="50292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0" i="0" sz="1800" u="none" cap="none" strike="noStrike">
                <a:solidFill>
                  <a:srgbClr val="888888"/>
                </a:solidFill>
                <a:latin typeface="Calibri"/>
                <a:ea typeface="Calibri"/>
                <a:cs typeface="Calibri"/>
                <a:sym typeface="Calibri"/>
              </a:defRPr>
            </a:lvl1pPr>
            <a:lvl2pPr indent="0" lvl="1" marL="0" marR="0" rtl="0" algn="r">
              <a:spcBef>
                <a:spcPts val="0"/>
              </a:spcBef>
              <a:buNone/>
              <a:defRPr b="0" i="0" sz="1800" u="none" cap="none" strike="noStrike">
                <a:solidFill>
                  <a:srgbClr val="888888"/>
                </a:solidFill>
                <a:latin typeface="Calibri"/>
                <a:ea typeface="Calibri"/>
                <a:cs typeface="Calibri"/>
                <a:sym typeface="Calibri"/>
              </a:defRPr>
            </a:lvl2pPr>
            <a:lvl3pPr indent="0" lvl="2" marL="0" marR="0" rtl="0" algn="r">
              <a:spcBef>
                <a:spcPts val="0"/>
              </a:spcBef>
              <a:buNone/>
              <a:defRPr b="0" i="0" sz="1800" u="none" cap="none" strike="noStrike">
                <a:solidFill>
                  <a:srgbClr val="888888"/>
                </a:solidFill>
                <a:latin typeface="Calibri"/>
                <a:ea typeface="Calibri"/>
                <a:cs typeface="Calibri"/>
                <a:sym typeface="Calibri"/>
              </a:defRPr>
            </a:lvl3pPr>
            <a:lvl4pPr indent="0" lvl="3" marL="0" marR="0" rtl="0" algn="r">
              <a:spcBef>
                <a:spcPts val="0"/>
              </a:spcBef>
              <a:buNone/>
              <a:defRPr b="0" i="0" sz="1800" u="none" cap="none" strike="noStrike">
                <a:solidFill>
                  <a:srgbClr val="888888"/>
                </a:solidFill>
                <a:latin typeface="Calibri"/>
                <a:ea typeface="Calibri"/>
                <a:cs typeface="Calibri"/>
                <a:sym typeface="Calibri"/>
              </a:defRPr>
            </a:lvl4pPr>
            <a:lvl5pPr indent="0" lvl="4" marL="0" marR="0" rtl="0" algn="r">
              <a:spcBef>
                <a:spcPts val="0"/>
              </a:spcBef>
              <a:buNone/>
              <a:defRPr b="0" i="0" sz="1800" u="none" cap="none" strike="noStrike">
                <a:solidFill>
                  <a:srgbClr val="888888"/>
                </a:solidFill>
                <a:latin typeface="Calibri"/>
                <a:ea typeface="Calibri"/>
                <a:cs typeface="Calibri"/>
                <a:sym typeface="Calibri"/>
              </a:defRPr>
            </a:lvl5pPr>
            <a:lvl6pPr indent="0" lvl="5" marL="0" marR="0" rtl="0" algn="r">
              <a:spcBef>
                <a:spcPts val="0"/>
              </a:spcBef>
              <a:buNone/>
              <a:defRPr b="0" i="0" sz="1800" u="none" cap="none" strike="noStrike">
                <a:solidFill>
                  <a:srgbClr val="888888"/>
                </a:solidFill>
                <a:latin typeface="Calibri"/>
                <a:ea typeface="Calibri"/>
                <a:cs typeface="Calibri"/>
                <a:sym typeface="Calibri"/>
              </a:defRPr>
            </a:lvl6pPr>
            <a:lvl7pPr indent="0" lvl="6" marL="0" marR="0" rtl="0" algn="r">
              <a:spcBef>
                <a:spcPts val="0"/>
              </a:spcBef>
              <a:buNone/>
              <a:defRPr b="0" i="0" sz="1800" u="none" cap="none" strike="noStrike">
                <a:solidFill>
                  <a:srgbClr val="888888"/>
                </a:solidFill>
                <a:latin typeface="Calibri"/>
                <a:ea typeface="Calibri"/>
                <a:cs typeface="Calibri"/>
                <a:sym typeface="Calibri"/>
              </a:defRPr>
            </a:lvl7pPr>
            <a:lvl8pPr indent="0" lvl="7" marL="0" marR="0" rtl="0" algn="r">
              <a:spcBef>
                <a:spcPts val="0"/>
              </a:spcBef>
              <a:buNone/>
              <a:defRPr b="0" i="0" sz="1800" u="none" cap="none" strike="noStrike">
                <a:solidFill>
                  <a:srgbClr val="888888"/>
                </a:solidFill>
                <a:latin typeface="Calibri"/>
                <a:ea typeface="Calibri"/>
                <a:cs typeface="Calibri"/>
                <a:sym typeface="Calibri"/>
              </a:defRPr>
            </a:lvl8pPr>
            <a:lvl9pPr indent="0" lvl="8" marL="0" marR="0" rtl="0" algn="r">
              <a:spcBef>
                <a:spcPts val="0"/>
              </a:spcBef>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mailto:Laura.Sandham@district196.org" TargetMode="External"/><Relationship Id="rId4" Type="http://schemas.openxmlformats.org/officeDocument/2006/relationships/image" Target="../media/image11.png"/><Relationship Id="rId9" Type="http://schemas.openxmlformats.org/officeDocument/2006/relationships/image" Target="../media/image22.png"/><Relationship Id="rId5" Type="http://schemas.openxmlformats.org/officeDocument/2006/relationships/image" Target="../media/image2.png"/><Relationship Id="rId6" Type="http://schemas.openxmlformats.org/officeDocument/2006/relationships/image" Target="../media/image21.png"/><Relationship Id="rId7" Type="http://schemas.openxmlformats.org/officeDocument/2006/relationships/image" Target="../media/image19.png"/><Relationship Id="rId8"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5.jpg"/><Relationship Id="rId11" Type="http://schemas.openxmlformats.org/officeDocument/2006/relationships/image" Target="../media/image10.jpg"/><Relationship Id="rId10" Type="http://schemas.openxmlformats.org/officeDocument/2006/relationships/image" Target="../media/image4.jpg"/><Relationship Id="rId9" Type="http://schemas.openxmlformats.org/officeDocument/2006/relationships/image" Target="../media/image3.jpg"/><Relationship Id="rId5" Type="http://schemas.openxmlformats.org/officeDocument/2006/relationships/image" Target="../media/image6.jpg"/><Relationship Id="rId6" Type="http://schemas.openxmlformats.org/officeDocument/2006/relationships/image" Target="../media/image8.jpg"/><Relationship Id="rId7" Type="http://schemas.openxmlformats.org/officeDocument/2006/relationships/image" Target="../media/image7.jpg"/><Relationship Id="rId8"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12.jpg"/><Relationship Id="rId11" Type="http://schemas.openxmlformats.org/officeDocument/2006/relationships/image" Target="../media/image25.jpg"/><Relationship Id="rId10" Type="http://schemas.openxmlformats.org/officeDocument/2006/relationships/image" Target="../media/image24.jpg"/><Relationship Id="rId9" Type="http://schemas.openxmlformats.org/officeDocument/2006/relationships/image" Target="../media/image14.jpg"/><Relationship Id="rId5" Type="http://schemas.openxmlformats.org/officeDocument/2006/relationships/image" Target="../media/image17.jpg"/><Relationship Id="rId6" Type="http://schemas.openxmlformats.org/officeDocument/2006/relationships/image" Target="../media/image16.jpg"/><Relationship Id="rId7" Type="http://schemas.openxmlformats.org/officeDocument/2006/relationships/image" Target="../media/image20.jpg"/><Relationship Id="rId8"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27.jpg"/><Relationship Id="rId11" Type="http://schemas.openxmlformats.org/officeDocument/2006/relationships/image" Target="../media/image31.jpg"/><Relationship Id="rId10" Type="http://schemas.openxmlformats.org/officeDocument/2006/relationships/image" Target="../media/image30.jpg"/><Relationship Id="rId9" Type="http://schemas.openxmlformats.org/officeDocument/2006/relationships/image" Target="../media/image42.jpg"/><Relationship Id="rId5" Type="http://schemas.openxmlformats.org/officeDocument/2006/relationships/image" Target="../media/image28.jpg"/><Relationship Id="rId6" Type="http://schemas.openxmlformats.org/officeDocument/2006/relationships/image" Target="../media/image23.jpg"/><Relationship Id="rId7" Type="http://schemas.openxmlformats.org/officeDocument/2006/relationships/image" Target="../media/image26.jpg"/><Relationship Id="rId8" Type="http://schemas.openxmlformats.org/officeDocument/2006/relationships/image" Target="../media/image2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33.jpg"/><Relationship Id="rId11" Type="http://schemas.openxmlformats.org/officeDocument/2006/relationships/image" Target="../media/image37.jpg"/><Relationship Id="rId10" Type="http://schemas.openxmlformats.org/officeDocument/2006/relationships/image" Target="../media/image47.jpg"/><Relationship Id="rId9" Type="http://schemas.openxmlformats.org/officeDocument/2006/relationships/image" Target="../media/image45.jpg"/><Relationship Id="rId5" Type="http://schemas.openxmlformats.org/officeDocument/2006/relationships/image" Target="../media/image44.jpg"/><Relationship Id="rId6" Type="http://schemas.openxmlformats.org/officeDocument/2006/relationships/image" Target="../media/image36.jpg"/><Relationship Id="rId7" Type="http://schemas.openxmlformats.org/officeDocument/2006/relationships/image" Target="../media/image38.jpg"/><Relationship Id="rId8" Type="http://schemas.openxmlformats.org/officeDocument/2006/relationships/image" Target="../media/image3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34.jpg"/><Relationship Id="rId11" Type="http://schemas.openxmlformats.org/officeDocument/2006/relationships/image" Target="../media/image51.jpg"/><Relationship Id="rId10" Type="http://schemas.openxmlformats.org/officeDocument/2006/relationships/image" Target="../media/image46.jpg"/><Relationship Id="rId9" Type="http://schemas.openxmlformats.org/officeDocument/2006/relationships/image" Target="../media/image39.jpg"/><Relationship Id="rId5" Type="http://schemas.openxmlformats.org/officeDocument/2006/relationships/image" Target="../media/image41.jpg"/><Relationship Id="rId6" Type="http://schemas.openxmlformats.org/officeDocument/2006/relationships/image" Target="../media/image48.jpg"/><Relationship Id="rId7" Type="http://schemas.openxmlformats.org/officeDocument/2006/relationships/image" Target="../media/image40.jpg"/><Relationship Id="rId8" Type="http://schemas.openxmlformats.org/officeDocument/2006/relationships/image" Target="../media/image4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png"/><Relationship Id="rId4" Type="http://schemas.openxmlformats.org/officeDocument/2006/relationships/image" Target="../media/image64.jpg"/><Relationship Id="rId11" Type="http://schemas.openxmlformats.org/officeDocument/2006/relationships/image" Target="../media/image53.jpg"/><Relationship Id="rId10" Type="http://schemas.openxmlformats.org/officeDocument/2006/relationships/image" Target="../media/image59.jpg"/><Relationship Id="rId9" Type="http://schemas.openxmlformats.org/officeDocument/2006/relationships/image" Target="../media/image56.jpg"/><Relationship Id="rId5" Type="http://schemas.openxmlformats.org/officeDocument/2006/relationships/image" Target="../media/image50.jpg"/><Relationship Id="rId6" Type="http://schemas.openxmlformats.org/officeDocument/2006/relationships/image" Target="../media/image52.jpg"/><Relationship Id="rId7" Type="http://schemas.openxmlformats.org/officeDocument/2006/relationships/image" Target="../media/image49.jpg"/><Relationship Id="rId8" Type="http://schemas.openxmlformats.org/officeDocument/2006/relationships/image" Target="../media/image6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57.jpg"/><Relationship Id="rId11" Type="http://schemas.openxmlformats.org/officeDocument/2006/relationships/image" Target="../media/image72.jpg"/><Relationship Id="rId10" Type="http://schemas.openxmlformats.org/officeDocument/2006/relationships/image" Target="../media/image67.jpg"/><Relationship Id="rId9" Type="http://schemas.openxmlformats.org/officeDocument/2006/relationships/image" Target="../media/image74.jpg"/><Relationship Id="rId5" Type="http://schemas.openxmlformats.org/officeDocument/2006/relationships/image" Target="../media/image61.jpg"/><Relationship Id="rId6" Type="http://schemas.openxmlformats.org/officeDocument/2006/relationships/image" Target="../media/image55.jpg"/><Relationship Id="rId7" Type="http://schemas.openxmlformats.org/officeDocument/2006/relationships/image" Target="../media/image54.jpg"/><Relationship Id="rId8" Type="http://schemas.openxmlformats.org/officeDocument/2006/relationships/image" Target="../media/image6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3.png"/><Relationship Id="rId4" Type="http://schemas.openxmlformats.org/officeDocument/2006/relationships/image" Target="../media/image75.jpg"/><Relationship Id="rId11" Type="http://schemas.openxmlformats.org/officeDocument/2006/relationships/image" Target="../media/image77.jpg"/><Relationship Id="rId10" Type="http://schemas.openxmlformats.org/officeDocument/2006/relationships/image" Target="../media/image73.jpg"/><Relationship Id="rId9" Type="http://schemas.openxmlformats.org/officeDocument/2006/relationships/image" Target="../media/image71.jpg"/><Relationship Id="rId5" Type="http://schemas.openxmlformats.org/officeDocument/2006/relationships/image" Target="../media/image63.jpg"/><Relationship Id="rId6" Type="http://schemas.openxmlformats.org/officeDocument/2006/relationships/image" Target="../media/image68.jpg"/><Relationship Id="rId7" Type="http://schemas.openxmlformats.org/officeDocument/2006/relationships/image" Target="../media/image69.jpg"/><Relationship Id="rId8" Type="http://schemas.openxmlformats.org/officeDocument/2006/relationships/image" Target="../media/image7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drive.google.com/file/d/19nnkPgMj769jOKPDJCW1TgqUHZHVA14g/view" TargetMode="External"/><Relationship Id="rId4" Type="http://schemas.openxmlformats.org/officeDocument/2006/relationships/image" Target="../media/image6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drive.google.com/file/d/1WILbgebejSzqWneXXHbFDlceHQUKZftU/view" TargetMode="Externa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38761D"/>
        </a:solidFill>
      </p:bgPr>
    </p:bg>
    <p:spTree>
      <p:nvGrpSpPr>
        <p:cNvPr id="44" name="Shape 44"/>
        <p:cNvGrpSpPr/>
        <p:nvPr/>
      </p:nvGrpSpPr>
      <p:grpSpPr>
        <a:xfrm>
          <a:off x="0" y="0"/>
          <a:ext cx="0" cy="0"/>
          <a:chOff x="0" y="0"/>
          <a:chExt cx="0" cy="0"/>
        </a:xfrm>
      </p:grpSpPr>
      <p:pic>
        <p:nvPicPr>
          <p:cNvPr id="45" name="Google Shape;45;p7"/>
          <p:cNvPicPr preferRelativeResize="0"/>
          <p:nvPr/>
        </p:nvPicPr>
        <p:blipFill rotWithShape="1">
          <a:blip r:embed="rId3">
            <a:alphaModFix/>
          </a:blip>
          <a:srcRect b="0" l="0" r="0" t="0"/>
          <a:stretch/>
        </p:blipFill>
        <p:spPr>
          <a:xfrm>
            <a:off x="0" y="0"/>
            <a:ext cx="7772400" cy="10058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4" name="Shape 124"/>
        <p:cNvGrpSpPr/>
        <p:nvPr/>
      </p:nvGrpSpPr>
      <p:grpSpPr>
        <a:xfrm>
          <a:off x="0" y="0"/>
          <a:ext cx="0" cy="0"/>
          <a:chOff x="0" y="0"/>
          <a:chExt cx="0" cy="0"/>
        </a:xfrm>
      </p:grpSpPr>
      <p:sp>
        <p:nvSpPr>
          <p:cNvPr id="125" name="Google Shape;125;p16"/>
          <p:cNvSpPr txBox="1"/>
          <p:nvPr/>
        </p:nvSpPr>
        <p:spPr>
          <a:xfrm>
            <a:off x="451104" y="455168"/>
            <a:ext cx="6884700" cy="829800"/>
          </a:xfrm>
          <a:prstGeom prst="rect">
            <a:avLst/>
          </a:prstGeom>
          <a:noFill/>
          <a:ln>
            <a:noFill/>
          </a:ln>
        </p:spPr>
        <p:txBody>
          <a:bodyPr anchorCtr="0" anchor="t" bIns="0" lIns="0" spcFirstLastPara="1" rIns="0" wrap="square" tIns="11425">
            <a:spAutoFit/>
          </a:bodyPr>
          <a:lstStyle/>
          <a:p>
            <a:pPr indent="0" lvl="0" marL="0" marR="0" rtl="0" algn="ctr">
              <a:lnSpc>
                <a:spcPct val="100000"/>
              </a:lnSpc>
              <a:spcBef>
                <a:spcPts val="0"/>
              </a:spcBef>
              <a:spcAft>
                <a:spcPts val="0"/>
              </a:spcAft>
              <a:buNone/>
            </a:pPr>
            <a:r>
              <a:rPr b="1" i="0" lang="en-US" sz="1400" u="none" cap="none" strike="noStrike">
                <a:solidFill>
                  <a:schemeClr val="dk1"/>
                </a:solidFill>
                <a:latin typeface="Avenir"/>
                <a:ea typeface="Avenir"/>
                <a:cs typeface="Avenir"/>
                <a:sym typeface="Avenir"/>
              </a:rPr>
              <a:t>Vox Nova</a:t>
            </a:r>
            <a:endParaRPr b="0" i="0" sz="1400" u="none" cap="none" strike="noStrike">
              <a:solidFill>
                <a:schemeClr val="dk1"/>
              </a:solidFill>
              <a:latin typeface="Avenir"/>
              <a:ea typeface="Avenir"/>
              <a:cs typeface="Avenir"/>
              <a:sym typeface="Avenir"/>
            </a:endParaRPr>
          </a:p>
          <a:p>
            <a:pPr indent="0" lvl="0" marL="0" marR="0" rtl="0" algn="l">
              <a:lnSpc>
                <a:spcPct val="100000"/>
              </a:lnSpc>
              <a:spcBef>
                <a:spcPts val="5"/>
              </a:spcBef>
              <a:spcAft>
                <a:spcPts val="0"/>
              </a:spcAft>
              <a:buNone/>
            </a:pPr>
            <a:r>
              <a:t/>
            </a:r>
            <a:endParaRPr b="0" i="0" sz="1550" u="none" cap="none" strike="noStrike">
              <a:solidFill>
                <a:schemeClr val="dk1"/>
              </a:solidFill>
              <a:latin typeface="Avenir"/>
              <a:ea typeface="Avenir"/>
              <a:cs typeface="Avenir"/>
              <a:sym typeface="Avenir"/>
            </a:endParaRPr>
          </a:p>
          <a:p>
            <a:pPr indent="0" lvl="0" marL="0" marR="5080" rtl="0" algn="r">
              <a:lnSpc>
                <a:spcPct val="100000"/>
              </a:lnSpc>
              <a:spcBef>
                <a:spcPts val="0"/>
              </a:spcBef>
              <a:spcAft>
                <a:spcPts val="0"/>
              </a:spcAft>
              <a:buNone/>
            </a:pPr>
            <a:r>
              <a:rPr b="0" i="1" lang="en-US" sz="1100" u="none" cap="none" strike="noStrike">
                <a:solidFill>
                  <a:schemeClr val="dk1"/>
                </a:solidFill>
                <a:latin typeface="Avenir"/>
                <a:ea typeface="Avenir"/>
                <a:cs typeface="Avenir"/>
                <a:sym typeface="Avenir"/>
              </a:rPr>
              <a:t>Poor Wayfaring Stranger </a:t>
            </a:r>
            <a:r>
              <a:rPr b="0" i="0" lang="en-US" sz="1100" u="none" cap="none" strike="noStrike">
                <a:solidFill>
                  <a:schemeClr val="dk1"/>
                </a:solidFill>
                <a:latin typeface="Avenir"/>
                <a:ea typeface="Avenir"/>
                <a:cs typeface="Avenir"/>
                <a:sym typeface="Avenir"/>
              </a:rPr>
              <a:t>.......................................................................................................American Folk Ballad</a:t>
            </a:r>
            <a:endParaRPr b="0" i="0" sz="1100" u="none" cap="none" strike="noStrike">
              <a:solidFill>
                <a:schemeClr val="dk1"/>
              </a:solidFill>
              <a:latin typeface="Avenir"/>
              <a:ea typeface="Avenir"/>
              <a:cs typeface="Avenir"/>
              <a:sym typeface="Avenir"/>
            </a:endParaRPr>
          </a:p>
          <a:p>
            <a:pPr indent="0" lvl="0" marL="0" marR="5080" rtl="0" algn="r">
              <a:lnSpc>
                <a:spcPct val="100000"/>
              </a:lnSpc>
              <a:spcBef>
                <a:spcPts val="195"/>
              </a:spcBef>
              <a:spcAft>
                <a:spcPts val="0"/>
              </a:spcAft>
              <a:buNone/>
            </a:pPr>
            <a:r>
              <a:rPr b="0" i="0" lang="en-US" sz="1100" u="none" cap="none" strike="noStrike">
                <a:solidFill>
                  <a:schemeClr val="dk1"/>
                </a:solidFill>
                <a:latin typeface="Avenir"/>
                <a:ea typeface="Avenir"/>
                <a:cs typeface="Avenir"/>
                <a:sym typeface="Avenir"/>
              </a:rPr>
              <a:t>Arranged by Jay Althouse</a:t>
            </a:r>
            <a:endParaRPr b="0" i="0" sz="1100" u="none" cap="none" strike="noStrike">
              <a:solidFill>
                <a:schemeClr val="dk1"/>
              </a:solidFill>
              <a:latin typeface="Avenir"/>
              <a:ea typeface="Avenir"/>
              <a:cs typeface="Avenir"/>
              <a:sym typeface="Avenir"/>
            </a:endParaRPr>
          </a:p>
        </p:txBody>
      </p:sp>
      <p:sp>
        <p:nvSpPr>
          <p:cNvPr id="126" name="Google Shape;126;p16"/>
          <p:cNvSpPr txBox="1"/>
          <p:nvPr/>
        </p:nvSpPr>
        <p:spPr>
          <a:xfrm>
            <a:off x="701040" y="1870659"/>
            <a:ext cx="1176020" cy="1589405"/>
          </a:xfrm>
          <a:prstGeom prst="rect">
            <a:avLst/>
          </a:prstGeom>
          <a:noFill/>
          <a:ln>
            <a:noFill/>
          </a:ln>
        </p:spPr>
        <p:txBody>
          <a:bodyPr anchorCtr="0" anchor="t" bIns="0" lIns="0" spcFirstLastPara="1" rIns="0" wrap="square" tIns="12050">
            <a:spAutoFit/>
          </a:bodyPr>
          <a:lstStyle/>
          <a:p>
            <a:pPr indent="-3810" lvl="0" marL="12065" marR="5080" rtl="0" algn="ctr">
              <a:lnSpc>
                <a:spcPct val="113999"/>
              </a:lnSpc>
              <a:spcBef>
                <a:spcPts val="0"/>
              </a:spcBef>
              <a:spcAft>
                <a:spcPts val="0"/>
              </a:spcAft>
              <a:buNone/>
            </a:pPr>
            <a:r>
              <a:rPr b="0" i="0" lang="en-US" sz="1000" u="none" cap="none" strike="noStrike">
                <a:solidFill>
                  <a:schemeClr val="dk1"/>
                </a:solidFill>
                <a:latin typeface="Avenir"/>
                <a:ea typeface="Avenir"/>
                <a:cs typeface="Avenir"/>
                <a:sym typeface="Avenir"/>
              </a:rPr>
              <a:t>Wyatt Adam  Benjamin Anderson  Dylan Anderson  Brady Barsness  Ryan Briesemeister  Samuel Brubaker  Justin Cave  Andrew Gorvin  Jacob Haugland</a:t>
            </a:r>
            <a:endParaRPr b="0" i="0" sz="1000" u="none" cap="none" strike="noStrike">
              <a:solidFill>
                <a:schemeClr val="dk1"/>
              </a:solidFill>
              <a:latin typeface="Avenir"/>
              <a:ea typeface="Avenir"/>
              <a:cs typeface="Avenir"/>
              <a:sym typeface="Avenir"/>
            </a:endParaRPr>
          </a:p>
        </p:txBody>
      </p:sp>
      <p:sp>
        <p:nvSpPr>
          <p:cNvPr id="127" name="Google Shape;127;p16"/>
          <p:cNvSpPr txBox="1"/>
          <p:nvPr/>
        </p:nvSpPr>
        <p:spPr>
          <a:xfrm>
            <a:off x="2432304" y="1870659"/>
            <a:ext cx="1183005" cy="1589405"/>
          </a:xfrm>
          <a:prstGeom prst="rect">
            <a:avLst/>
          </a:prstGeom>
          <a:noFill/>
          <a:ln>
            <a:noFill/>
          </a:ln>
        </p:spPr>
        <p:txBody>
          <a:bodyPr anchorCtr="0" anchor="t" bIns="0" lIns="0" spcFirstLastPara="1" rIns="0" wrap="square" tIns="12050">
            <a:spAutoFit/>
          </a:bodyPr>
          <a:lstStyle/>
          <a:p>
            <a:pPr indent="-635" lvl="0" marL="128270" marR="118745" rtl="0" algn="ctr">
              <a:lnSpc>
                <a:spcPct val="113999"/>
              </a:lnSpc>
              <a:spcBef>
                <a:spcPts val="0"/>
              </a:spcBef>
              <a:spcAft>
                <a:spcPts val="0"/>
              </a:spcAft>
              <a:buNone/>
            </a:pPr>
            <a:r>
              <a:rPr b="0" i="0" lang="en-US" sz="1000" u="none" cap="none" strike="noStrike">
                <a:solidFill>
                  <a:schemeClr val="dk1"/>
                </a:solidFill>
                <a:latin typeface="Avenir"/>
                <a:ea typeface="Avenir"/>
                <a:cs typeface="Avenir"/>
                <a:sym typeface="Avenir"/>
              </a:rPr>
              <a:t>Ethan Horn  Kyle Hynes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Dylan Jones  George Knapp  Zachary Knuttila  John Kusch  Patrick Mitchell</a:t>
            </a:r>
            <a:endParaRPr b="0" i="0" sz="1000" u="none" cap="none" strike="noStrike">
              <a:solidFill>
                <a:schemeClr val="dk1"/>
              </a:solidFill>
              <a:latin typeface="Avenir"/>
              <a:ea typeface="Avenir"/>
              <a:cs typeface="Avenir"/>
              <a:sym typeface="Avenir"/>
            </a:endParaRPr>
          </a:p>
          <a:p>
            <a:pPr indent="0" lvl="0" marL="12700" marR="5080" rtl="0" algn="ctr">
              <a:lnSpc>
                <a:spcPct val="113999"/>
              </a:lnSpc>
              <a:spcBef>
                <a:spcPts val="0"/>
              </a:spcBef>
              <a:spcAft>
                <a:spcPts val="0"/>
              </a:spcAft>
              <a:buNone/>
            </a:pPr>
            <a:r>
              <a:rPr b="0" i="0" lang="en-US" sz="1000" u="none" cap="none" strike="noStrike">
                <a:solidFill>
                  <a:schemeClr val="dk1"/>
                </a:solidFill>
                <a:latin typeface="Avenir"/>
                <a:ea typeface="Avenir"/>
                <a:cs typeface="Avenir"/>
                <a:sym typeface="Avenir"/>
              </a:rPr>
              <a:t>Abdilaziz Mohamed  Jibril Muhammad</a:t>
            </a:r>
            <a:endParaRPr b="0" i="0" sz="1000" u="none" cap="none" strike="noStrike">
              <a:solidFill>
                <a:schemeClr val="dk1"/>
              </a:solidFill>
              <a:latin typeface="Avenir"/>
              <a:ea typeface="Avenir"/>
              <a:cs typeface="Avenir"/>
              <a:sym typeface="Avenir"/>
            </a:endParaRPr>
          </a:p>
        </p:txBody>
      </p:sp>
      <p:sp>
        <p:nvSpPr>
          <p:cNvPr id="128" name="Google Shape;128;p16"/>
          <p:cNvSpPr txBox="1"/>
          <p:nvPr/>
        </p:nvSpPr>
        <p:spPr>
          <a:xfrm>
            <a:off x="4267200" y="1870659"/>
            <a:ext cx="991869" cy="1589405"/>
          </a:xfrm>
          <a:prstGeom prst="rect">
            <a:avLst/>
          </a:prstGeom>
          <a:noFill/>
          <a:ln>
            <a:noFill/>
          </a:ln>
        </p:spPr>
        <p:txBody>
          <a:bodyPr anchorCtr="0" anchor="t" bIns="0" lIns="0" spcFirstLastPara="1" rIns="0" wrap="square" tIns="12050">
            <a:spAutoFit/>
          </a:bodyPr>
          <a:lstStyle/>
          <a:p>
            <a:pPr indent="-1904" lvl="0" marL="12065" marR="5080" rtl="0" algn="ctr">
              <a:lnSpc>
                <a:spcPct val="113999"/>
              </a:lnSpc>
              <a:spcBef>
                <a:spcPts val="0"/>
              </a:spcBef>
              <a:spcAft>
                <a:spcPts val="0"/>
              </a:spcAft>
              <a:buNone/>
            </a:pPr>
            <a:r>
              <a:rPr b="0" i="0" lang="en-US" sz="1000" u="none" cap="none" strike="noStrike">
                <a:solidFill>
                  <a:schemeClr val="dk1"/>
                </a:solidFill>
                <a:latin typeface="Avenir"/>
                <a:ea typeface="Avenir"/>
                <a:cs typeface="Avenir"/>
                <a:sym typeface="Avenir"/>
              </a:rPr>
              <a:t>Ryan Mulrooney  Sean Nerland  Elijah Newhouse  Anders Otness  Conor Quinn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Zakaria Rais  Maxwell Ritter  Charles Rossini  Andrew Saurer</a:t>
            </a:r>
            <a:endParaRPr b="0" i="0" sz="1000" u="none" cap="none" strike="noStrike">
              <a:solidFill>
                <a:schemeClr val="dk1"/>
              </a:solidFill>
              <a:latin typeface="Avenir"/>
              <a:ea typeface="Avenir"/>
              <a:cs typeface="Avenir"/>
              <a:sym typeface="Avenir"/>
            </a:endParaRPr>
          </a:p>
        </p:txBody>
      </p:sp>
      <p:sp>
        <p:nvSpPr>
          <p:cNvPr id="129" name="Google Shape;129;p16"/>
          <p:cNvSpPr txBox="1"/>
          <p:nvPr/>
        </p:nvSpPr>
        <p:spPr>
          <a:xfrm>
            <a:off x="6013703" y="1870659"/>
            <a:ext cx="968375" cy="1242060"/>
          </a:xfrm>
          <a:prstGeom prst="rect">
            <a:avLst/>
          </a:prstGeom>
          <a:noFill/>
          <a:ln>
            <a:noFill/>
          </a:ln>
        </p:spPr>
        <p:txBody>
          <a:bodyPr anchorCtr="0" anchor="t" bIns="0" lIns="0" spcFirstLastPara="1" rIns="0" wrap="square" tIns="12050">
            <a:spAutoFit/>
          </a:bodyPr>
          <a:lstStyle/>
          <a:p>
            <a:pPr indent="0" lvl="0" marL="12700" marR="5080" rtl="0" algn="ctr">
              <a:lnSpc>
                <a:spcPct val="113999"/>
              </a:lnSpc>
              <a:spcBef>
                <a:spcPts val="0"/>
              </a:spcBef>
              <a:spcAft>
                <a:spcPts val="0"/>
              </a:spcAft>
              <a:buNone/>
            </a:pPr>
            <a:r>
              <a:rPr b="0" i="0" lang="en-US" sz="1000" u="none" cap="none" strike="noStrike">
                <a:solidFill>
                  <a:schemeClr val="dk1"/>
                </a:solidFill>
                <a:latin typeface="Avenir"/>
                <a:ea typeface="Avenir"/>
                <a:cs typeface="Avenir"/>
                <a:sym typeface="Avenir"/>
              </a:rPr>
              <a:t>Ashenafi Sebhat  Henry Stenger  Austin Vaughn  Ethan Wainio  Robert Weibel  Jacob Wenner  Jacob Zabel</a:t>
            </a:r>
            <a:endParaRPr b="0" i="0" sz="1000" u="none" cap="none" strike="noStrike">
              <a:solidFill>
                <a:schemeClr val="dk1"/>
              </a:solidFill>
              <a:latin typeface="Avenir"/>
              <a:ea typeface="Avenir"/>
              <a:cs typeface="Avenir"/>
              <a:sym typeface="Avenir"/>
            </a:endParaRPr>
          </a:p>
        </p:txBody>
      </p:sp>
      <p:graphicFrame>
        <p:nvGraphicFramePr>
          <p:cNvPr id="130" name="Google Shape;130;p16"/>
          <p:cNvGraphicFramePr/>
          <p:nvPr/>
        </p:nvGraphicFramePr>
        <p:xfrm>
          <a:off x="861694" y="4085742"/>
          <a:ext cx="3000000" cy="3000000"/>
        </p:xfrm>
        <a:graphic>
          <a:graphicData uri="http://schemas.openxmlformats.org/drawingml/2006/table">
            <a:tbl>
              <a:tblPr bandRow="1" firstRow="1">
                <a:noFill/>
                <a:tableStyleId>{5C415A2D-AE45-4AB6-B5DC-14E0E17819BE}</a:tableStyleId>
              </a:tblPr>
              <a:tblGrid>
                <a:gridCol w="398150"/>
                <a:gridCol w="2712075"/>
                <a:gridCol w="390525"/>
                <a:gridCol w="2541900"/>
              </a:tblGrid>
              <a:tr h="257800">
                <a:tc gridSpan="4">
                  <a:txBody>
                    <a:bodyPr/>
                    <a:lstStyle/>
                    <a:p>
                      <a:pPr indent="0" lvl="0" marL="92710" marR="0" rtl="0" algn="l">
                        <a:lnSpc>
                          <a:spcPct val="100000"/>
                        </a:lnSpc>
                        <a:spcBef>
                          <a:spcPts val="0"/>
                        </a:spcBef>
                        <a:spcAft>
                          <a:spcPts val="0"/>
                        </a:spcAft>
                        <a:buNone/>
                      </a:pPr>
                      <a:r>
                        <a:rPr b="1" lang="en-US" sz="1000" u="sng" cap="none" strike="noStrike">
                          <a:latin typeface="Avenir"/>
                          <a:ea typeface="Avenir"/>
                          <a:cs typeface="Avenir"/>
                          <a:sym typeface="Avenir"/>
                        </a:rPr>
                        <a:t>KEY FOR ALL CHOIRS</a:t>
                      </a:r>
                      <a:endParaRPr sz="1000" u="none" cap="none" strike="noStrike">
                        <a:latin typeface="Avenir"/>
                        <a:ea typeface="Avenir"/>
                        <a:cs typeface="Avenir"/>
                        <a:sym typeface="Avenir"/>
                      </a:endParaRPr>
                    </a:p>
                  </a:txBody>
                  <a:tcPr marT="49525"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tcPr>
                </a:tc>
                <a:tc hMerge="1"/>
                <a:tc hMerge="1"/>
                <a:tc hMerge="1"/>
              </a:tr>
              <a:tr h="20700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3555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2020-2021 MMEA All-State Choir</a:t>
                      </a:r>
                      <a:endParaRPr sz="900" u="none" cap="none" strike="noStrike">
                        <a:latin typeface="Avenir"/>
                        <a:ea typeface="Avenir"/>
                        <a:cs typeface="Avenir"/>
                        <a:sym typeface="Avenir"/>
                      </a:endParaRPr>
                    </a:p>
                  </a:txBody>
                  <a:tcPr marT="48250" marB="0" marR="0" marL="0"/>
                </a:tc>
                <a:tc>
                  <a:txBody>
                    <a:bodyPr/>
                    <a:lstStyle/>
                    <a:p>
                      <a:pPr indent="0" lvl="0" marL="182880" marR="0" rtl="0" algn="l">
                        <a:lnSpc>
                          <a:spcPct val="100000"/>
                        </a:lnSpc>
                        <a:spcBef>
                          <a:spcPts val="0"/>
                        </a:spcBef>
                        <a:spcAft>
                          <a:spcPts val="0"/>
                        </a:spcAft>
                        <a:buNone/>
                      </a:pPr>
                      <a:r>
                        <a:rPr i="1" lang="en-US" sz="950" u="none" cap="none" strike="noStrike">
                          <a:latin typeface="Avenir"/>
                          <a:ea typeface="Avenir"/>
                          <a:cs typeface="Avenir"/>
                          <a:sym typeface="Avenir"/>
                        </a:rPr>
                        <a:t>S</a:t>
                      </a:r>
                      <a:endParaRPr sz="950" u="none" cap="none" strike="noStrike">
                        <a:latin typeface="Avenir"/>
                        <a:ea typeface="Avenir"/>
                        <a:cs typeface="Avenir"/>
                        <a:sym typeface="Avenir"/>
                      </a:endParaRPr>
                    </a:p>
                  </a:txBody>
                  <a:tcPr marT="39375"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Senior, Class of 2021</a:t>
                      </a:r>
                      <a:endParaRPr sz="900" u="none" cap="none" strike="noStrike">
                        <a:latin typeface="Avenir"/>
                        <a:ea typeface="Avenir"/>
                        <a:cs typeface="Avenir"/>
                        <a:sym typeface="Avenir"/>
                      </a:endParaRPr>
                    </a:p>
                  </a:txBody>
                  <a:tcPr marT="48250" marB="0" marR="0" marL="0">
                    <a:lnR cap="flat" cmpd="sng" w="9525">
                      <a:solidFill>
                        <a:srgbClr val="000000"/>
                      </a:solidFill>
                      <a:prstDash val="solid"/>
                      <a:round/>
                      <a:headEnd len="sm" w="sm" type="none"/>
                      <a:tailEnd len="sm" w="sm" type="none"/>
                    </a:lnR>
                  </a:tcPr>
                </a:tc>
              </a:tr>
              <a:tr h="172075">
                <a:tc>
                  <a:txBody>
                    <a:bodyPr/>
                    <a:lstStyle/>
                    <a:p>
                      <a:pPr indent="0" lvl="0" marL="147320" marR="0" rtl="0" algn="l">
                        <a:lnSpc>
                          <a:spcPct val="119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2020-2021 MMEA All-State Jazz Band</a:t>
                      </a:r>
                      <a:endParaRPr sz="900" u="none" cap="none" strike="noStrike">
                        <a:latin typeface="Avenir"/>
                        <a:ea typeface="Avenir"/>
                        <a:cs typeface="Avenir"/>
                        <a:sym typeface="Avenir"/>
                      </a:endParaRPr>
                    </a:p>
                  </a:txBody>
                  <a:tcPr marT="11425" marB="0" marR="0" marL="0"/>
                </a:tc>
                <a:tc>
                  <a:txBody>
                    <a:bodyPr/>
                    <a:lstStyle/>
                    <a:p>
                      <a:pPr indent="0" lvl="0" marL="182880" marR="0" rtl="0" algn="l">
                        <a:lnSpc>
                          <a:spcPct val="119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Vocal Music Student of the Year</a:t>
                      </a:r>
                      <a:endParaRPr sz="900" u="none" cap="none" strike="noStrike">
                        <a:latin typeface="Avenir"/>
                        <a:ea typeface="Avenir"/>
                        <a:cs typeface="Avenir"/>
                        <a:sym typeface="Avenir"/>
                      </a:endParaRPr>
                    </a:p>
                  </a:txBody>
                  <a:tcPr marT="11425"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2021-2022 MMEA All-State Choir</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South Suburban Conference Musician Award</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2021-2022 MMEA All-State Orchestra</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Tri-M Music &amp; Dance Honor Society</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Superior with Honors, Solo &amp; Ensemble Contest</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Choral Union Officer</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∫S</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Contest Solo “Superior” Rating</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Å</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Aurora</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∫E</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Contest Solo “Excellent” Rating</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Ω</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Cantabile Chamber Ensemble</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€S</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Contest Ensemble “Superior” Rating</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Cantemus Chamber Ensemble</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L</a:t>
                      </a:r>
                      <a:endParaRPr sz="950" u="none" cap="none" strike="noStrike">
                        <a:latin typeface="Avenir"/>
                        <a:ea typeface="Avenir"/>
                        <a:cs typeface="Avenir"/>
                        <a:sym typeface="Avenir"/>
                      </a:endParaRPr>
                    </a:p>
                  </a:txBody>
                  <a:tcPr marT="445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Letter award</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Ç</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Chamber Singers</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B</a:t>
                      </a:r>
                      <a:endParaRPr sz="950" u="none" cap="none" strike="noStrike">
                        <a:latin typeface="Avenir"/>
                        <a:ea typeface="Avenir"/>
                        <a:cs typeface="Avenir"/>
                        <a:sym typeface="Avenir"/>
                      </a:endParaRPr>
                    </a:p>
                  </a:txBody>
                  <a:tcPr marT="445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Bar award</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Luminos</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2075">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HP</a:t>
                      </a:r>
                      <a:endParaRPr sz="950" u="none" cap="none" strike="noStrike">
                        <a:latin typeface="Avenir"/>
                        <a:ea typeface="Avenir"/>
                        <a:cs typeface="Avenir"/>
                        <a:sym typeface="Avenir"/>
                      </a:endParaRPr>
                    </a:p>
                  </a:txBody>
                  <a:tcPr marT="445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Honor Pin</a:t>
                      </a:r>
                      <a:endParaRPr sz="900" u="none" cap="none" strike="noStrike">
                        <a:latin typeface="Avenir"/>
                        <a:ea typeface="Avenir"/>
                        <a:cs typeface="Avenir"/>
                        <a:sym typeface="Avenir"/>
                      </a:endParaRPr>
                    </a:p>
                  </a:txBody>
                  <a:tcPr marT="12700" marB="0" marR="0" marL="0"/>
                </a:tc>
                <a:tc>
                  <a:txBody>
                    <a:bodyPr/>
                    <a:lstStyle/>
                    <a:p>
                      <a:pPr indent="0" lvl="0" marL="0" marR="0" rtl="0" algn="l">
                        <a:lnSpc>
                          <a:spcPct val="100000"/>
                        </a:lnSpc>
                        <a:spcBef>
                          <a:spcPts val="0"/>
                        </a:spcBef>
                        <a:spcAft>
                          <a:spcPts val="0"/>
                        </a:spcAft>
                        <a:buNone/>
                      </a:pPr>
                      <a:r>
                        <a:t/>
                      </a:r>
                      <a:endParaRPr sz="900" u="none" cap="none" strike="noStrike">
                        <a:latin typeface="Times New Roman"/>
                        <a:ea typeface="Times New Roman"/>
                        <a:cs typeface="Times New Roman"/>
                        <a:sym typeface="Times New Roman"/>
                      </a:endParaRPr>
                    </a:p>
                  </a:txBody>
                  <a:tcPr marT="0" marB="0" marR="0" marL="0"/>
                </a:tc>
                <a:tc>
                  <a:txBody>
                    <a:bodyPr/>
                    <a:lstStyle/>
                    <a:p>
                      <a:pPr indent="0" lvl="0" marL="0" marR="0" rtl="0" algn="l">
                        <a:lnSpc>
                          <a:spcPct val="100000"/>
                        </a:lnSpc>
                        <a:spcBef>
                          <a:spcPts val="0"/>
                        </a:spcBef>
                        <a:spcAft>
                          <a:spcPts val="0"/>
                        </a:spcAft>
                        <a:buNone/>
                      </a:pPr>
                      <a:r>
                        <a:t/>
                      </a:r>
                      <a:endParaRPr sz="900" u="none" cap="none" strike="noStrike">
                        <a:latin typeface="Times New Roman"/>
                        <a:ea typeface="Times New Roman"/>
                        <a:cs typeface="Times New Roman"/>
                        <a:sym typeface="Times New Roman"/>
                      </a:endParaRPr>
                    </a:p>
                  </a:txBody>
                  <a:tcPr marT="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HM</a:t>
                      </a:r>
                      <a:endParaRPr sz="950" u="none" cap="none" strike="noStrike">
                        <a:latin typeface="Avenir"/>
                        <a:ea typeface="Avenir"/>
                        <a:cs typeface="Avenir"/>
                        <a:sym typeface="Avenir"/>
                      </a:endParaRPr>
                    </a:p>
                  </a:txBody>
                  <a:tcPr marT="5725"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Honor Medal</a:t>
                      </a:r>
                      <a:endParaRPr sz="900" u="none" cap="none" strike="noStrike">
                        <a:latin typeface="Avenir"/>
                        <a:ea typeface="Avenir"/>
                        <a:cs typeface="Avenir"/>
                        <a:sym typeface="Avenir"/>
                      </a:endParaRPr>
                    </a:p>
                  </a:txBody>
                  <a:tcPr marT="13975" marB="0" marR="0" marL="0"/>
                </a:tc>
                <a:tc>
                  <a:txBody>
                    <a:bodyPr/>
                    <a:lstStyle/>
                    <a:p>
                      <a:pPr indent="0" lvl="0" marL="0" marR="0" rtl="0" algn="l">
                        <a:lnSpc>
                          <a:spcPct val="100000"/>
                        </a:lnSpc>
                        <a:spcBef>
                          <a:spcPts val="0"/>
                        </a:spcBef>
                        <a:spcAft>
                          <a:spcPts val="0"/>
                        </a:spcAft>
                        <a:buNone/>
                      </a:pPr>
                      <a:r>
                        <a:t/>
                      </a:r>
                      <a:endParaRPr sz="900" u="none" cap="none" strike="noStrike">
                        <a:latin typeface="Times New Roman"/>
                        <a:ea typeface="Times New Roman"/>
                        <a:cs typeface="Times New Roman"/>
                        <a:sym typeface="Times New Roman"/>
                      </a:endParaRPr>
                    </a:p>
                  </a:txBody>
                  <a:tcPr marT="0" marB="0" marR="0" marL="0"/>
                </a:tc>
                <a:tc>
                  <a:txBody>
                    <a:bodyPr/>
                    <a:lstStyle/>
                    <a:p>
                      <a:pPr indent="0" lvl="0" marL="0" marR="0" rtl="0" algn="l">
                        <a:lnSpc>
                          <a:spcPct val="100000"/>
                        </a:lnSpc>
                        <a:spcBef>
                          <a:spcPts val="0"/>
                        </a:spcBef>
                        <a:spcAft>
                          <a:spcPts val="0"/>
                        </a:spcAft>
                        <a:buNone/>
                      </a:pPr>
                      <a:r>
                        <a:t/>
                      </a:r>
                      <a:endParaRPr sz="900" u="none" cap="none" strike="noStrike">
                        <a:latin typeface="Times New Roman"/>
                        <a:ea typeface="Times New Roman"/>
                        <a:cs typeface="Times New Roman"/>
                        <a:sym typeface="Times New Roman"/>
                      </a:endParaRPr>
                    </a:p>
                  </a:txBody>
                  <a:tcPr marT="0" marB="0" marR="0" marL="0">
                    <a:lnR cap="flat" cmpd="sng" w="9525">
                      <a:solidFill>
                        <a:srgbClr val="000000"/>
                      </a:solidFill>
                      <a:prstDash val="solid"/>
                      <a:round/>
                      <a:headEnd len="sm" w="sm" type="none"/>
                      <a:tailEnd len="sm" w="sm" type="none"/>
                    </a:lnR>
                  </a:tcPr>
                </a:tc>
              </a:tr>
              <a:tr h="221625">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OA</a:t>
                      </a:r>
                      <a:endParaRPr sz="950" u="none" cap="none" strike="noStrike">
                        <a:latin typeface="Avenir"/>
                        <a:ea typeface="Avenir"/>
                        <a:cs typeface="Avenir"/>
                        <a:sym typeface="Avenir"/>
                      </a:endParaRPr>
                    </a:p>
                  </a:txBody>
                  <a:tcPr marT="5725" marB="0" marR="0" marL="0">
                    <a:lnL cap="flat" cmpd="sng" w="9525">
                      <a:solidFill>
                        <a:srgbClr val="000000"/>
                      </a:solidFill>
                      <a:prstDash val="solid"/>
                      <a:round/>
                      <a:headEnd len="sm" w="sm" type="none"/>
                      <a:tailEnd len="sm" w="sm" type="none"/>
                    </a:lnL>
                    <a:lnB cap="flat" cmpd="sng" w="9525">
                      <a:solidFill>
                        <a:srgbClr val="000000"/>
                      </a:solidFill>
                      <a:prstDash val="solid"/>
                      <a:round/>
                      <a:headEnd len="sm" w="sm" type="none"/>
                      <a:tailEnd len="sm" w="sm" type="none"/>
                    </a:lnB>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Outstanding Achievement Award</a:t>
                      </a:r>
                      <a:endParaRPr sz="900" u="none" cap="none" strike="noStrike">
                        <a:latin typeface="Avenir"/>
                        <a:ea typeface="Avenir"/>
                        <a:cs typeface="Avenir"/>
                        <a:sym typeface="Avenir"/>
                      </a:endParaRPr>
                    </a:p>
                  </a:txBody>
                  <a:tcPr marT="13975" marB="0" marR="0" marL="0">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900" u="none" cap="none" strike="noStrike">
                        <a:latin typeface="Times New Roman"/>
                        <a:ea typeface="Times New Roman"/>
                        <a:cs typeface="Times New Roman"/>
                        <a:sym typeface="Times New Roman"/>
                      </a:endParaRPr>
                    </a:p>
                  </a:txBody>
                  <a:tcPr marT="0" marB="0" marR="0" marL="0">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900" u="none" cap="none" strike="noStrike">
                        <a:latin typeface="Times New Roman"/>
                        <a:ea typeface="Times New Roman"/>
                        <a:cs typeface="Times New Roman"/>
                        <a:sym typeface="Times New Roman"/>
                      </a:endParaRPr>
                    </a:p>
                  </a:txBody>
                  <a:tcPr marT="0" marB="0" marR="0" marL="0">
                    <a:lnR cap="flat" cmpd="sng" w="9525">
                      <a:solidFill>
                        <a:srgbClr val="000000"/>
                      </a:solidFill>
                      <a:prstDash val="solid"/>
                      <a:round/>
                      <a:headEnd len="sm" w="sm" type="none"/>
                      <a:tailEnd len="sm" w="sm" type="none"/>
                    </a:lnR>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4" name="Shape 134"/>
        <p:cNvGrpSpPr/>
        <p:nvPr/>
      </p:nvGrpSpPr>
      <p:grpSpPr>
        <a:xfrm>
          <a:off x="0" y="0"/>
          <a:ext cx="0" cy="0"/>
          <a:chOff x="0" y="0"/>
          <a:chExt cx="0" cy="0"/>
        </a:xfrm>
      </p:grpSpPr>
      <p:sp>
        <p:nvSpPr>
          <p:cNvPr id="135" name="Google Shape;135;p17"/>
          <p:cNvSpPr txBox="1"/>
          <p:nvPr/>
        </p:nvSpPr>
        <p:spPr>
          <a:xfrm>
            <a:off x="630936" y="4536439"/>
            <a:ext cx="6523990" cy="1553210"/>
          </a:xfrm>
          <a:prstGeom prst="rect">
            <a:avLst/>
          </a:prstGeom>
          <a:noFill/>
          <a:ln>
            <a:noFill/>
          </a:ln>
        </p:spPr>
        <p:txBody>
          <a:bodyPr anchorCtr="0" anchor="t" bIns="0" lIns="0" spcFirstLastPara="1" rIns="0" wrap="square" tIns="11425">
            <a:spAutoFit/>
          </a:bodyPr>
          <a:lstStyle/>
          <a:p>
            <a:pPr indent="0" lvl="0" marL="0" marR="0" rtl="0" algn="ctr">
              <a:lnSpc>
                <a:spcPct val="100000"/>
              </a:lnSpc>
              <a:spcBef>
                <a:spcPts val="0"/>
              </a:spcBef>
              <a:spcAft>
                <a:spcPts val="0"/>
              </a:spcAft>
              <a:buNone/>
            </a:pPr>
            <a:r>
              <a:rPr b="1" i="0" lang="en-US" sz="1400" u="none" cap="none" strike="noStrike">
                <a:solidFill>
                  <a:srgbClr val="C00000"/>
                </a:solidFill>
                <a:latin typeface="Avenir"/>
                <a:ea typeface="Avenir"/>
                <a:cs typeface="Avenir"/>
                <a:sym typeface="Avenir"/>
              </a:rPr>
              <a:t>Interested in tuition-based private voice lessons?</a:t>
            </a:r>
            <a:endParaRPr b="0" i="0" sz="1400" u="none" cap="none" strike="noStrike">
              <a:solidFill>
                <a:schemeClr val="dk1"/>
              </a:solidFill>
              <a:latin typeface="Avenir"/>
              <a:ea typeface="Avenir"/>
              <a:cs typeface="Avenir"/>
              <a:sym typeface="Avenir"/>
            </a:endParaRPr>
          </a:p>
          <a:p>
            <a:pPr indent="0" lvl="0" marL="12065" marR="5080" rtl="0" algn="ctr">
              <a:lnSpc>
                <a:spcPct val="112700"/>
              </a:lnSpc>
              <a:spcBef>
                <a:spcPts val="950"/>
              </a:spcBef>
              <a:spcAft>
                <a:spcPts val="0"/>
              </a:spcAft>
              <a:buNone/>
            </a:pPr>
            <a:r>
              <a:rPr b="0" i="0" lang="en-US" sz="1100" u="none" cap="none" strike="noStrike">
                <a:solidFill>
                  <a:schemeClr val="dk1"/>
                </a:solidFill>
                <a:latin typeface="Avenir"/>
                <a:ea typeface="Avenir"/>
                <a:cs typeface="Avenir"/>
                <a:sym typeface="Avenir"/>
              </a:rPr>
              <a:t>Students can take weekly lessons with an experienced private voice instructor at a very affordable rate.  (And lessons will finally be returning to their usual, in-person format!)</a:t>
            </a:r>
            <a:endParaRPr b="0" i="0" sz="1100" u="none" cap="none" strike="noStrike">
              <a:solidFill>
                <a:schemeClr val="dk1"/>
              </a:solidFill>
              <a:latin typeface="Avenir"/>
              <a:ea typeface="Avenir"/>
              <a:cs typeface="Avenir"/>
              <a:sym typeface="Avenir"/>
            </a:endParaRPr>
          </a:p>
          <a:p>
            <a:pPr indent="0" lvl="0" marL="414655" marR="407034" rtl="0" algn="ctr">
              <a:lnSpc>
                <a:spcPct val="112700"/>
              </a:lnSpc>
              <a:spcBef>
                <a:spcPts val="910"/>
              </a:spcBef>
              <a:spcAft>
                <a:spcPts val="0"/>
              </a:spcAft>
              <a:buNone/>
            </a:pPr>
            <a:r>
              <a:rPr b="0" i="0" lang="en-US" sz="1100" u="sng" cap="none" strike="noStrike">
                <a:solidFill>
                  <a:schemeClr val="dk1"/>
                </a:solidFill>
                <a:latin typeface="Avenir"/>
                <a:ea typeface="Avenir"/>
                <a:cs typeface="Avenir"/>
                <a:sym typeface="Avenir"/>
              </a:rPr>
              <a:t>Summer is a great time to start!</a:t>
            </a:r>
            <a:r>
              <a:rPr b="0" i="0" lang="en-US" sz="1100" u="none" cap="none" strike="noStrike">
                <a:solidFill>
                  <a:schemeClr val="dk1"/>
                </a:solidFill>
                <a:latin typeface="Avenir"/>
                <a:ea typeface="Avenir"/>
                <a:cs typeface="Avenir"/>
                <a:sym typeface="Avenir"/>
              </a:rPr>
              <a:t> Scheduling is very flexible to accommodate summer jobs,  travel, and other commitments.</a:t>
            </a:r>
            <a:endParaRPr b="0" i="0" sz="1100" u="none" cap="none" strike="noStrike">
              <a:solidFill>
                <a:schemeClr val="dk1"/>
              </a:solidFill>
              <a:latin typeface="Avenir"/>
              <a:ea typeface="Avenir"/>
              <a:cs typeface="Avenir"/>
              <a:sym typeface="Avenir"/>
            </a:endParaRPr>
          </a:p>
          <a:p>
            <a:pPr indent="0" lvl="0" marL="0" marR="0" rtl="0" algn="ctr">
              <a:lnSpc>
                <a:spcPct val="100000"/>
              </a:lnSpc>
              <a:spcBef>
                <a:spcPts val="1225"/>
              </a:spcBef>
              <a:spcAft>
                <a:spcPts val="0"/>
              </a:spcAft>
              <a:buNone/>
            </a:pPr>
            <a:r>
              <a:rPr b="0" i="0" lang="en-US" sz="1100" u="none" cap="none" strike="noStrike">
                <a:solidFill>
                  <a:schemeClr val="dk1"/>
                </a:solidFill>
                <a:latin typeface="Avenir"/>
                <a:ea typeface="Avenir"/>
                <a:cs typeface="Avenir"/>
                <a:sym typeface="Avenir"/>
              </a:rPr>
              <a:t>Contact Ms. Sandham at </a:t>
            </a:r>
            <a:r>
              <a:rPr b="0" i="0" lang="en-US" sz="1100" u="sng" cap="none" strike="noStrike">
                <a:solidFill>
                  <a:srgbClr val="0563C1"/>
                </a:solidFill>
                <a:latin typeface="Avenir"/>
                <a:ea typeface="Avenir"/>
                <a:cs typeface="Avenir"/>
                <a:sym typeface="Avenir"/>
                <a:hlinkClick r:id="rId3">
                  <a:extLst>
                    <a:ext uri="{A12FA001-AC4F-418D-AE19-62706E023703}">
                      <ahyp:hlinkClr val="tx"/>
                    </a:ext>
                  </a:extLst>
                </a:hlinkClick>
              </a:rPr>
              <a:t>Laura.Sandham@district196.org </a:t>
            </a:r>
            <a:r>
              <a:rPr b="0" i="0" lang="en-US" sz="1100" u="none" cap="none" strike="noStrike">
                <a:solidFill>
                  <a:schemeClr val="dk1"/>
                </a:solidFill>
                <a:latin typeface="Avenir"/>
                <a:ea typeface="Avenir"/>
                <a:cs typeface="Avenir"/>
                <a:sym typeface="Avenir"/>
              </a:rPr>
              <a:t>for more information.</a:t>
            </a:r>
            <a:endParaRPr b="0" i="0" sz="1100" u="none" cap="none" strike="noStrike">
              <a:solidFill>
                <a:schemeClr val="dk1"/>
              </a:solidFill>
              <a:latin typeface="Avenir"/>
              <a:ea typeface="Avenir"/>
              <a:cs typeface="Avenir"/>
              <a:sym typeface="Avenir"/>
            </a:endParaRPr>
          </a:p>
        </p:txBody>
      </p:sp>
      <p:sp>
        <p:nvSpPr>
          <p:cNvPr id="136" name="Google Shape;136;p17"/>
          <p:cNvSpPr txBox="1"/>
          <p:nvPr/>
        </p:nvSpPr>
        <p:spPr>
          <a:xfrm>
            <a:off x="3014472" y="6782816"/>
            <a:ext cx="1755139" cy="238125"/>
          </a:xfrm>
          <a:prstGeom prst="rect">
            <a:avLst/>
          </a:prstGeom>
          <a:noFill/>
          <a:ln>
            <a:noFill/>
          </a:ln>
        </p:spPr>
        <p:txBody>
          <a:bodyPr anchorCtr="0" anchor="t" bIns="0" lIns="0" spcFirstLastPara="1" rIns="0" wrap="square" tIns="11425">
            <a:spAutoFit/>
          </a:bodyPr>
          <a:lstStyle/>
          <a:p>
            <a:pPr indent="0" lvl="0" marL="12700" marR="0" rtl="0" algn="l">
              <a:lnSpc>
                <a:spcPct val="100000"/>
              </a:lnSpc>
              <a:spcBef>
                <a:spcPts val="0"/>
              </a:spcBef>
              <a:spcAft>
                <a:spcPts val="0"/>
              </a:spcAft>
              <a:buNone/>
            </a:pPr>
            <a:r>
              <a:rPr b="1" i="0" lang="en-US" sz="1400" u="none" cap="none" strike="noStrike">
                <a:solidFill>
                  <a:schemeClr val="dk1"/>
                </a:solidFill>
                <a:latin typeface="Avenir"/>
                <a:ea typeface="Avenir"/>
                <a:cs typeface="Avenir"/>
                <a:sym typeface="Avenir"/>
              </a:rPr>
              <a:t>Acknowledgements</a:t>
            </a:r>
            <a:endParaRPr b="0" i="0" sz="1400" u="none" cap="none" strike="noStrike">
              <a:solidFill>
                <a:schemeClr val="dk1"/>
              </a:solidFill>
              <a:latin typeface="Avenir"/>
              <a:ea typeface="Avenir"/>
              <a:cs typeface="Avenir"/>
              <a:sym typeface="Avenir"/>
            </a:endParaRPr>
          </a:p>
        </p:txBody>
      </p:sp>
      <p:sp>
        <p:nvSpPr>
          <p:cNvPr id="137" name="Google Shape;137;p17"/>
          <p:cNvSpPr txBox="1"/>
          <p:nvPr/>
        </p:nvSpPr>
        <p:spPr>
          <a:xfrm>
            <a:off x="966216" y="7074814"/>
            <a:ext cx="2378700" cy="2411700"/>
          </a:xfrm>
          <a:prstGeom prst="rect">
            <a:avLst/>
          </a:prstGeom>
          <a:noFill/>
          <a:ln>
            <a:noFill/>
          </a:ln>
        </p:spPr>
        <p:txBody>
          <a:bodyPr anchorCtr="0" anchor="t" bIns="0" lIns="0" spcFirstLastPara="1" rIns="0" wrap="square" tIns="10775">
            <a:spAutoFit/>
          </a:bodyPr>
          <a:lstStyle/>
          <a:p>
            <a:pPr indent="-9525" lvl="0" marL="744220" marR="725170" rtl="0" algn="ctr">
              <a:lnSpc>
                <a:spcPct val="115000"/>
              </a:lnSpc>
              <a:spcBef>
                <a:spcPts val="0"/>
              </a:spcBef>
              <a:spcAft>
                <a:spcPts val="0"/>
              </a:spcAft>
              <a:buNone/>
            </a:pPr>
            <a:r>
              <a:rPr b="0" i="0" lang="en-US" sz="1050" u="none" cap="none" strike="noStrike">
                <a:solidFill>
                  <a:schemeClr val="dk1"/>
                </a:solidFill>
                <a:latin typeface="Avenir"/>
                <a:ea typeface="Avenir"/>
                <a:cs typeface="Avenir"/>
                <a:sym typeface="Avenir"/>
              </a:rPr>
              <a:t>Steve Swanson  Bojan</a:t>
            </a:r>
            <a:r>
              <a:rPr lang="en-US" sz="1050">
                <a:solidFill>
                  <a:schemeClr val="dk1"/>
                </a:solidFill>
                <a:latin typeface="Avenir"/>
                <a:ea typeface="Avenir"/>
                <a:cs typeface="Avenir"/>
                <a:sym typeface="Avenir"/>
              </a:rPr>
              <a:t> </a:t>
            </a:r>
            <a:r>
              <a:rPr b="0" i="0" lang="en-US" sz="1050" u="none" cap="none" strike="noStrike">
                <a:solidFill>
                  <a:schemeClr val="dk1"/>
                </a:solidFill>
                <a:latin typeface="Avenir"/>
                <a:ea typeface="Avenir"/>
                <a:cs typeface="Avenir"/>
                <a:sym typeface="Avenir"/>
              </a:rPr>
              <a:t>Hoover  Maddie Holtze</a:t>
            </a:r>
            <a:endParaRPr b="0" i="0" sz="1050" u="none" cap="none" strike="noStrike">
              <a:solidFill>
                <a:schemeClr val="dk1"/>
              </a:solidFill>
              <a:latin typeface="Avenir"/>
              <a:ea typeface="Avenir"/>
              <a:cs typeface="Avenir"/>
              <a:sym typeface="Avenir"/>
            </a:endParaRPr>
          </a:p>
          <a:p>
            <a:pPr indent="350520" lvl="0" marL="42545" marR="33655" rtl="0" algn="ctr">
              <a:lnSpc>
                <a:spcPct val="115000"/>
              </a:lnSpc>
              <a:spcBef>
                <a:spcPts val="0"/>
              </a:spcBef>
              <a:spcAft>
                <a:spcPts val="0"/>
              </a:spcAft>
              <a:buNone/>
            </a:pPr>
            <a:r>
              <a:rPr b="0" i="0" lang="en-US" sz="1050" u="none" cap="none" strike="noStrike">
                <a:solidFill>
                  <a:schemeClr val="dk1"/>
                </a:solidFill>
                <a:latin typeface="Avenir"/>
                <a:ea typeface="Avenir"/>
                <a:cs typeface="Avenir"/>
                <a:sym typeface="Avenir"/>
              </a:rPr>
              <a:t>RHS</a:t>
            </a:r>
            <a:r>
              <a:rPr lang="en-US" sz="1050">
                <a:solidFill>
                  <a:schemeClr val="dk1"/>
                </a:solidFill>
                <a:latin typeface="Avenir"/>
                <a:ea typeface="Avenir"/>
                <a:cs typeface="Avenir"/>
                <a:sym typeface="Avenir"/>
              </a:rPr>
              <a:t> </a:t>
            </a:r>
            <a:r>
              <a:rPr b="0" i="0" lang="en-US" sz="1050" u="none" cap="none" strike="noStrike">
                <a:solidFill>
                  <a:schemeClr val="dk1"/>
                </a:solidFill>
                <a:latin typeface="Avenir"/>
                <a:ea typeface="Avenir"/>
                <a:cs typeface="Avenir"/>
                <a:sym typeface="Avenir"/>
              </a:rPr>
              <a:t>Theatre Arts Program  Rhonda Doran, Jennifer Duchscherer,</a:t>
            </a:r>
            <a:r>
              <a:rPr lang="en-US" sz="1050">
                <a:solidFill>
                  <a:schemeClr val="dk1"/>
                </a:solidFill>
                <a:latin typeface="Avenir"/>
                <a:ea typeface="Avenir"/>
                <a:cs typeface="Avenir"/>
                <a:sym typeface="Avenir"/>
              </a:rPr>
              <a:t> </a:t>
            </a:r>
            <a:r>
              <a:rPr b="0" i="0" lang="en-US" sz="1050" u="none" cap="none" strike="noStrike">
                <a:solidFill>
                  <a:schemeClr val="dk1"/>
                </a:solidFill>
                <a:latin typeface="Avenir"/>
                <a:ea typeface="Avenir"/>
                <a:cs typeface="Avenir"/>
                <a:sym typeface="Avenir"/>
              </a:rPr>
              <a:t>and Kelly Robinson</a:t>
            </a:r>
            <a:endParaRPr b="0" i="0" sz="1050" u="none" cap="none" strike="noStrike">
              <a:solidFill>
                <a:schemeClr val="dk1"/>
              </a:solidFill>
              <a:latin typeface="Avenir"/>
              <a:ea typeface="Avenir"/>
              <a:cs typeface="Avenir"/>
              <a:sym typeface="Avenir"/>
            </a:endParaRPr>
          </a:p>
          <a:p>
            <a:pPr indent="-1269" lvl="0" marL="12065" marR="5080" rtl="0" algn="ctr">
              <a:lnSpc>
                <a:spcPct val="115000"/>
              </a:lnSpc>
              <a:spcBef>
                <a:spcPts val="10"/>
              </a:spcBef>
              <a:spcAft>
                <a:spcPts val="0"/>
              </a:spcAft>
              <a:buNone/>
            </a:pPr>
            <a:r>
              <a:rPr b="0" i="0" lang="en-US" sz="1050" u="none" cap="none" strike="noStrike">
                <a:solidFill>
                  <a:schemeClr val="dk1"/>
                </a:solidFill>
                <a:latin typeface="Avenir"/>
                <a:ea typeface="Avenir"/>
                <a:cs typeface="Avenir"/>
                <a:sym typeface="Avenir"/>
              </a:rPr>
              <a:t>Debra Capener and Angela Paulson</a:t>
            </a:r>
            <a:endParaRPr sz="1050">
              <a:solidFill>
                <a:schemeClr val="dk1"/>
              </a:solidFill>
              <a:latin typeface="Avenir"/>
              <a:ea typeface="Avenir"/>
              <a:cs typeface="Avenir"/>
              <a:sym typeface="Avenir"/>
            </a:endParaRPr>
          </a:p>
          <a:p>
            <a:pPr indent="-1269" lvl="0" marL="12065" marR="5080" rtl="0" algn="ctr">
              <a:lnSpc>
                <a:spcPct val="115000"/>
              </a:lnSpc>
              <a:spcBef>
                <a:spcPts val="10"/>
              </a:spcBef>
              <a:spcAft>
                <a:spcPts val="0"/>
              </a:spcAft>
              <a:buNone/>
            </a:pPr>
            <a:r>
              <a:rPr b="0" i="0" lang="en-US" sz="1050" u="none" cap="none" strike="noStrike">
                <a:solidFill>
                  <a:schemeClr val="dk1"/>
                </a:solidFill>
                <a:latin typeface="Avenir"/>
                <a:ea typeface="Avenir"/>
                <a:cs typeface="Avenir"/>
                <a:sym typeface="Avenir"/>
              </a:rPr>
              <a:t>ISD 196 East Pyramid Vocal Music Staff</a:t>
            </a:r>
            <a:endParaRPr sz="1050">
              <a:solidFill>
                <a:schemeClr val="dk1"/>
              </a:solidFill>
              <a:latin typeface="Avenir"/>
              <a:ea typeface="Avenir"/>
              <a:cs typeface="Avenir"/>
              <a:sym typeface="Avenir"/>
            </a:endParaRPr>
          </a:p>
          <a:p>
            <a:pPr indent="-1269" lvl="0" marL="12065" marR="5080" rtl="0" algn="ctr">
              <a:lnSpc>
                <a:spcPct val="115000"/>
              </a:lnSpc>
              <a:spcBef>
                <a:spcPts val="10"/>
              </a:spcBef>
              <a:spcAft>
                <a:spcPts val="0"/>
              </a:spcAft>
              <a:buNone/>
            </a:pPr>
            <a:r>
              <a:rPr b="0" i="0" lang="en-US" sz="1050" u="none" cap="none" strike="noStrike">
                <a:solidFill>
                  <a:schemeClr val="dk1"/>
                </a:solidFill>
                <a:latin typeface="Avenir"/>
                <a:ea typeface="Avenir"/>
                <a:cs typeface="Avenir"/>
                <a:sym typeface="Avenir"/>
              </a:rPr>
              <a:t>RHS Art, Music &amp; Dance Department</a:t>
            </a:r>
            <a:endParaRPr sz="1050">
              <a:solidFill>
                <a:schemeClr val="dk1"/>
              </a:solidFill>
              <a:latin typeface="Avenir"/>
              <a:ea typeface="Avenir"/>
              <a:cs typeface="Avenir"/>
              <a:sym typeface="Avenir"/>
            </a:endParaRPr>
          </a:p>
          <a:p>
            <a:pPr indent="-1269" lvl="0" marL="12065" marR="5080" rtl="0" algn="ctr">
              <a:lnSpc>
                <a:spcPct val="115000"/>
              </a:lnSpc>
              <a:spcBef>
                <a:spcPts val="10"/>
              </a:spcBef>
              <a:spcAft>
                <a:spcPts val="0"/>
              </a:spcAft>
              <a:buNone/>
            </a:pPr>
            <a:r>
              <a:rPr b="0" i="0" lang="en-US" sz="1050" u="none" cap="none" strike="noStrike">
                <a:solidFill>
                  <a:schemeClr val="dk1"/>
                </a:solidFill>
                <a:latin typeface="Avenir"/>
                <a:ea typeface="Avenir"/>
                <a:cs typeface="Avenir"/>
                <a:sym typeface="Avenir"/>
              </a:rPr>
              <a:t>RHS Faculty and Staff</a:t>
            </a:r>
            <a:endParaRPr sz="1050">
              <a:solidFill>
                <a:schemeClr val="dk1"/>
              </a:solidFill>
              <a:latin typeface="Avenir"/>
              <a:ea typeface="Avenir"/>
              <a:cs typeface="Avenir"/>
              <a:sym typeface="Avenir"/>
            </a:endParaRPr>
          </a:p>
          <a:p>
            <a:pPr indent="-1269" lvl="0" marL="12065" marR="5080" rtl="0" algn="ctr">
              <a:lnSpc>
                <a:spcPct val="115000"/>
              </a:lnSpc>
              <a:spcBef>
                <a:spcPts val="10"/>
              </a:spcBef>
              <a:spcAft>
                <a:spcPts val="0"/>
              </a:spcAft>
              <a:buNone/>
            </a:pPr>
            <a:r>
              <a:rPr b="0" i="0" lang="en-US" sz="1050" u="none" cap="none" strike="noStrike">
                <a:solidFill>
                  <a:schemeClr val="dk1"/>
                </a:solidFill>
                <a:latin typeface="Avenir"/>
                <a:ea typeface="Avenir"/>
                <a:cs typeface="Avenir"/>
                <a:sym typeface="Avenir"/>
              </a:rPr>
              <a:t>Mike Mahlow</a:t>
            </a:r>
            <a:endParaRPr sz="1050">
              <a:solidFill>
                <a:schemeClr val="dk1"/>
              </a:solidFill>
              <a:latin typeface="Avenir"/>
              <a:ea typeface="Avenir"/>
              <a:cs typeface="Avenir"/>
              <a:sym typeface="Avenir"/>
            </a:endParaRPr>
          </a:p>
          <a:p>
            <a:pPr indent="-1269" lvl="0" marL="12065" marR="5080" rtl="0" algn="ctr">
              <a:lnSpc>
                <a:spcPct val="115000"/>
              </a:lnSpc>
              <a:spcBef>
                <a:spcPts val="10"/>
              </a:spcBef>
              <a:spcAft>
                <a:spcPts val="0"/>
              </a:spcAft>
              <a:buNone/>
            </a:pPr>
            <a:r>
              <a:rPr b="0" i="0" lang="en-US" sz="1050" u="none" cap="none" strike="noStrike">
                <a:solidFill>
                  <a:schemeClr val="dk1"/>
                </a:solidFill>
                <a:latin typeface="Avenir"/>
                <a:ea typeface="Avenir"/>
                <a:cs typeface="Avenir"/>
                <a:sym typeface="Avenir"/>
              </a:rPr>
              <a:t> RHS Custodial Staff</a:t>
            </a:r>
            <a:endParaRPr sz="1050">
              <a:solidFill>
                <a:schemeClr val="dk1"/>
              </a:solidFill>
              <a:latin typeface="Avenir"/>
              <a:ea typeface="Avenir"/>
              <a:cs typeface="Avenir"/>
              <a:sym typeface="Avenir"/>
            </a:endParaRPr>
          </a:p>
          <a:p>
            <a:pPr indent="-1269" lvl="0" marL="12065" marR="5080" rtl="0" algn="ctr">
              <a:lnSpc>
                <a:spcPct val="115000"/>
              </a:lnSpc>
              <a:spcBef>
                <a:spcPts val="10"/>
              </a:spcBef>
              <a:spcAft>
                <a:spcPts val="0"/>
              </a:spcAft>
              <a:buNone/>
            </a:pPr>
            <a:r>
              <a:rPr b="0" i="0" lang="en-US" sz="1050" u="none" cap="none" strike="noStrike">
                <a:solidFill>
                  <a:schemeClr val="dk1"/>
                </a:solidFill>
                <a:latin typeface="Avenir"/>
                <a:ea typeface="Avenir"/>
                <a:cs typeface="Avenir"/>
                <a:sym typeface="Avenir"/>
              </a:rPr>
              <a:t>Dakota Awards and Engraving</a:t>
            </a:r>
            <a:endParaRPr b="0" i="0" sz="1050" u="none" cap="none" strike="noStrike">
              <a:solidFill>
                <a:schemeClr val="dk1"/>
              </a:solidFill>
              <a:latin typeface="Avenir"/>
              <a:ea typeface="Avenir"/>
              <a:cs typeface="Avenir"/>
              <a:sym typeface="Avenir"/>
            </a:endParaRPr>
          </a:p>
        </p:txBody>
      </p:sp>
      <p:sp>
        <p:nvSpPr>
          <p:cNvPr id="138" name="Google Shape;138;p17"/>
          <p:cNvSpPr txBox="1"/>
          <p:nvPr/>
        </p:nvSpPr>
        <p:spPr>
          <a:xfrm>
            <a:off x="4428744" y="7074814"/>
            <a:ext cx="2406600" cy="699000"/>
          </a:xfrm>
          <a:prstGeom prst="rect">
            <a:avLst/>
          </a:prstGeom>
          <a:noFill/>
          <a:ln>
            <a:noFill/>
          </a:ln>
        </p:spPr>
        <p:txBody>
          <a:bodyPr anchorCtr="0" anchor="t" bIns="0" lIns="0" spcFirstLastPara="1" rIns="0" wrap="square" tIns="32375">
            <a:spAutoFit/>
          </a:bodyPr>
          <a:lstStyle/>
          <a:p>
            <a:pPr indent="0" lvl="0" marL="0" marR="0" rtl="0" algn="ctr">
              <a:lnSpc>
                <a:spcPct val="100000"/>
              </a:lnSpc>
              <a:spcBef>
                <a:spcPts val="0"/>
              </a:spcBef>
              <a:spcAft>
                <a:spcPts val="0"/>
              </a:spcAft>
              <a:buNone/>
            </a:pPr>
            <a:r>
              <a:rPr b="1" i="0" lang="en-US" sz="1050" u="none" cap="none" strike="noStrike">
                <a:solidFill>
                  <a:schemeClr val="dk1"/>
                </a:solidFill>
                <a:latin typeface="Avenir"/>
                <a:ea typeface="Avenir"/>
                <a:cs typeface="Avenir"/>
                <a:sym typeface="Avenir"/>
              </a:rPr>
              <a:t>Administration</a:t>
            </a:r>
            <a:endParaRPr b="0" i="0" sz="1050" u="none" cap="none" strike="noStrike">
              <a:solidFill>
                <a:schemeClr val="dk1"/>
              </a:solidFill>
              <a:latin typeface="Avenir"/>
              <a:ea typeface="Avenir"/>
              <a:cs typeface="Avenir"/>
              <a:sym typeface="Avenir"/>
            </a:endParaRPr>
          </a:p>
          <a:p>
            <a:pPr indent="0" lvl="0" marL="222884" marR="215265" rtl="0" algn="ctr">
              <a:lnSpc>
                <a:spcPct val="100000"/>
              </a:lnSpc>
              <a:spcBef>
                <a:spcPts val="50"/>
              </a:spcBef>
              <a:spcAft>
                <a:spcPts val="0"/>
              </a:spcAft>
              <a:buNone/>
            </a:pPr>
            <a:r>
              <a:rPr b="0" i="0" lang="en-US" sz="1050" u="none" cap="none" strike="noStrike">
                <a:solidFill>
                  <a:schemeClr val="dk1"/>
                </a:solidFill>
                <a:latin typeface="Avenir"/>
                <a:ea typeface="Avenir"/>
                <a:cs typeface="Avenir"/>
                <a:sym typeface="Avenir"/>
              </a:rPr>
              <a:t>Mary M. Kreger, Superintendent  Peter Roback, RHS Principal</a:t>
            </a:r>
            <a:endParaRPr b="0" i="0" sz="1050" u="none" cap="none" strike="noStrike">
              <a:solidFill>
                <a:schemeClr val="dk1"/>
              </a:solidFill>
              <a:latin typeface="Avenir"/>
              <a:ea typeface="Avenir"/>
              <a:cs typeface="Avenir"/>
              <a:sym typeface="Avenir"/>
            </a:endParaRPr>
          </a:p>
          <a:p>
            <a:pPr indent="0" lvl="0" marL="0" marR="0" rtl="0" algn="ctr">
              <a:lnSpc>
                <a:spcPct val="100000"/>
              </a:lnSpc>
              <a:spcBef>
                <a:spcPts val="105"/>
              </a:spcBef>
              <a:spcAft>
                <a:spcPts val="0"/>
              </a:spcAft>
              <a:buNone/>
            </a:pPr>
            <a:r>
              <a:rPr b="0" i="0" lang="en-US" sz="1050" u="none" cap="none" strike="noStrike">
                <a:solidFill>
                  <a:schemeClr val="dk1"/>
                </a:solidFill>
                <a:latin typeface="Avenir"/>
                <a:ea typeface="Avenir"/>
                <a:cs typeface="Avenir"/>
                <a:sym typeface="Avenir"/>
              </a:rPr>
              <a:t>Calvin Keasling, RHS Assistant Principal</a:t>
            </a:r>
            <a:endParaRPr b="0" i="0" sz="1050" u="none" cap="none" strike="noStrike">
              <a:solidFill>
                <a:schemeClr val="dk1"/>
              </a:solidFill>
              <a:latin typeface="Avenir"/>
              <a:ea typeface="Avenir"/>
              <a:cs typeface="Avenir"/>
              <a:sym typeface="Avenir"/>
            </a:endParaRPr>
          </a:p>
        </p:txBody>
      </p:sp>
      <p:sp>
        <p:nvSpPr>
          <p:cNvPr id="139" name="Google Shape;139;p17"/>
          <p:cNvSpPr txBox="1"/>
          <p:nvPr/>
        </p:nvSpPr>
        <p:spPr>
          <a:xfrm>
            <a:off x="4666488" y="7980070"/>
            <a:ext cx="1929000" cy="1312200"/>
          </a:xfrm>
          <a:prstGeom prst="rect">
            <a:avLst/>
          </a:prstGeom>
          <a:noFill/>
          <a:ln>
            <a:noFill/>
          </a:ln>
        </p:spPr>
        <p:txBody>
          <a:bodyPr anchorCtr="0" anchor="t" bIns="0" lIns="0" spcFirstLastPara="1" rIns="0" wrap="square" tIns="12050">
            <a:spAutoFit/>
          </a:bodyPr>
          <a:lstStyle/>
          <a:p>
            <a:pPr indent="635" lvl="0" marL="12065" marR="5080" rtl="0" algn="ctr">
              <a:lnSpc>
                <a:spcPct val="100000"/>
              </a:lnSpc>
              <a:spcBef>
                <a:spcPts val="0"/>
              </a:spcBef>
              <a:spcAft>
                <a:spcPts val="0"/>
              </a:spcAft>
              <a:buNone/>
            </a:pPr>
            <a:r>
              <a:rPr b="1" i="0" lang="en-US" sz="1050" u="none" cap="none" strike="noStrike">
                <a:solidFill>
                  <a:schemeClr val="dk1"/>
                </a:solidFill>
                <a:latin typeface="Avenir"/>
                <a:ea typeface="Avenir"/>
                <a:cs typeface="Avenir"/>
                <a:sym typeface="Avenir"/>
              </a:rPr>
              <a:t>District 196 School Board  </a:t>
            </a:r>
            <a:r>
              <a:rPr b="0" i="0" lang="en-US" sz="1050" u="none" cap="none" strike="noStrike">
                <a:solidFill>
                  <a:schemeClr val="dk1"/>
                </a:solidFill>
                <a:latin typeface="Avenir"/>
                <a:ea typeface="Avenir"/>
                <a:cs typeface="Avenir"/>
                <a:sym typeface="Avenir"/>
              </a:rPr>
              <a:t>Jackie Magnuson, Chairperson  Joel Albright, Vice Chairperson  Sachin Isaacs, Clerk</a:t>
            </a:r>
            <a:endParaRPr b="0" i="0" sz="1050" u="none" cap="none" strike="noStrike">
              <a:solidFill>
                <a:schemeClr val="dk1"/>
              </a:solidFill>
              <a:latin typeface="Avenir"/>
              <a:ea typeface="Avenir"/>
              <a:cs typeface="Avenir"/>
              <a:sym typeface="Avenir"/>
            </a:endParaRPr>
          </a:p>
          <a:p>
            <a:pPr indent="-635" lvl="0" marL="161925" marR="153035" rtl="0" algn="ctr">
              <a:lnSpc>
                <a:spcPct val="100000"/>
              </a:lnSpc>
              <a:spcBef>
                <a:spcPts val="55"/>
              </a:spcBef>
              <a:spcAft>
                <a:spcPts val="0"/>
              </a:spcAft>
              <a:buNone/>
            </a:pPr>
            <a:r>
              <a:rPr b="0" i="0" lang="en-US" sz="1050" u="none" cap="none" strike="noStrike">
                <a:solidFill>
                  <a:schemeClr val="dk1"/>
                </a:solidFill>
                <a:latin typeface="Avenir"/>
                <a:ea typeface="Avenir"/>
                <a:cs typeface="Avenir"/>
                <a:sym typeface="Avenir"/>
              </a:rPr>
              <a:t>Art Coulson, Treasurer  Craig Angrimson, Director  Cory Johnson, Director  Mike Roseen, Director</a:t>
            </a:r>
            <a:endParaRPr b="0" i="0" sz="1050" u="none" cap="none" strike="noStrike">
              <a:solidFill>
                <a:schemeClr val="dk1"/>
              </a:solidFill>
              <a:latin typeface="Avenir"/>
              <a:ea typeface="Avenir"/>
              <a:cs typeface="Avenir"/>
              <a:sym typeface="Avenir"/>
            </a:endParaRPr>
          </a:p>
        </p:txBody>
      </p:sp>
      <p:grpSp>
        <p:nvGrpSpPr>
          <p:cNvPr id="140" name="Google Shape;140;p17"/>
          <p:cNvGrpSpPr/>
          <p:nvPr/>
        </p:nvGrpSpPr>
        <p:grpSpPr>
          <a:xfrm>
            <a:off x="525955" y="485974"/>
            <a:ext cx="6732169" cy="3636057"/>
            <a:chOff x="464819" y="464819"/>
            <a:chExt cx="6868159" cy="3763645"/>
          </a:xfrm>
        </p:grpSpPr>
        <p:sp>
          <p:nvSpPr>
            <p:cNvPr id="141" name="Google Shape;141;p17"/>
            <p:cNvSpPr/>
            <p:nvPr/>
          </p:nvSpPr>
          <p:spPr>
            <a:xfrm>
              <a:off x="464819" y="464819"/>
              <a:ext cx="6868159" cy="3763645"/>
            </a:xfrm>
            <a:custGeom>
              <a:rect b="b" l="l" r="r" t="t"/>
              <a:pathLst>
                <a:path extrusionOk="0" h="3763645" w="6868159">
                  <a:moveTo>
                    <a:pt x="0" y="0"/>
                  </a:moveTo>
                  <a:lnTo>
                    <a:pt x="6868160" y="0"/>
                  </a:lnTo>
                  <a:lnTo>
                    <a:pt x="6868160" y="3763645"/>
                  </a:lnTo>
                  <a:lnTo>
                    <a:pt x="0" y="3763645"/>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42" name="Google Shape;142;p17"/>
            <p:cNvPicPr preferRelativeResize="0"/>
            <p:nvPr/>
          </p:nvPicPr>
          <p:blipFill rotWithShape="1">
            <a:blip r:embed="rId4">
              <a:alphaModFix/>
            </a:blip>
            <a:srcRect b="0" l="0" r="0" t="0"/>
            <a:stretch/>
          </p:blipFill>
          <p:spPr>
            <a:xfrm>
              <a:off x="686307" y="516635"/>
              <a:ext cx="6531864" cy="502920"/>
            </a:xfrm>
            <a:prstGeom prst="rect">
              <a:avLst/>
            </a:prstGeom>
            <a:noFill/>
            <a:ln>
              <a:noFill/>
            </a:ln>
          </p:spPr>
        </p:pic>
        <p:pic>
          <p:nvPicPr>
            <p:cNvPr id="143" name="Google Shape;143;p17"/>
            <p:cNvPicPr preferRelativeResize="0"/>
            <p:nvPr/>
          </p:nvPicPr>
          <p:blipFill rotWithShape="1">
            <a:blip r:embed="rId5">
              <a:alphaModFix/>
            </a:blip>
            <a:srcRect b="0" l="0" r="0" t="0"/>
            <a:stretch/>
          </p:blipFill>
          <p:spPr>
            <a:xfrm>
              <a:off x="2725419" y="2193036"/>
              <a:ext cx="1283208" cy="515111"/>
            </a:xfrm>
            <a:prstGeom prst="rect">
              <a:avLst/>
            </a:prstGeom>
            <a:noFill/>
            <a:ln>
              <a:noFill/>
            </a:ln>
          </p:spPr>
        </p:pic>
        <p:pic>
          <p:nvPicPr>
            <p:cNvPr id="144" name="Google Shape;144;p17"/>
            <p:cNvPicPr preferRelativeResize="0"/>
            <p:nvPr/>
          </p:nvPicPr>
          <p:blipFill rotWithShape="1">
            <a:blip r:embed="rId6">
              <a:alphaModFix/>
            </a:blip>
            <a:srcRect b="0" l="0" r="0" t="0"/>
            <a:stretch/>
          </p:blipFill>
          <p:spPr>
            <a:xfrm>
              <a:off x="3990340" y="2193036"/>
              <a:ext cx="1682495" cy="515111"/>
            </a:xfrm>
            <a:prstGeom prst="rect">
              <a:avLst/>
            </a:prstGeom>
            <a:noFill/>
            <a:ln>
              <a:noFill/>
            </a:ln>
          </p:spPr>
        </p:pic>
        <p:pic>
          <p:nvPicPr>
            <p:cNvPr id="145" name="Google Shape;145;p17"/>
            <p:cNvPicPr preferRelativeResize="0"/>
            <p:nvPr/>
          </p:nvPicPr>
          <p:blipFill rotWithShape="1">
            <a:blip r:embed="rId7">
              <a:alphaModFix/>
            </a:blip>
            <a:srcRect b="0" l="0" r="0" t="0"/>
            <a:stretch/>
          </p:blipFill>
          <p:spPr>
            <a:xfrm>
              <a:off x="2030475" y="2857499"/>
              <a:ext cx="1048512" cy="515111"/>
            </a:xfrm>
            <a:prstGeom prst="rect">
              <a:avLst/>
            </a:prstGeom>
            <a:noFill/>
            <a:ln>
              <a:noFill/>
            </a:ln>
          </p:spPr>
        </p:pic>
        <p:pic>
          <p:nvPicPr>
            <p:cNvPr id="146" name="Google Shape;146;p17"/>
            <p:cNvPicPr preferRelativeResize="0"/>
            <p:nvPr/>
          </p:nvPicPr>
          <p:blipFill rotWithShape="1">
            <a:blip r:embed="rId8">
              <a:alphaModFix/>
            </a:blip>
            <a:srcRect b="0" l="0" r="0" t="0"/>
            <a:stretch/>
          </p:blipFill>
          <p:spPr>
            <a:xfrm>
              <a:off x="3200908" y="2857499"/>
              <a:ext cx="1874520" cy="515111"/>
            </a:xfrm>
            <a:prstGeom prst="rect">
              <a:avLst/>
            </a:prstGeom>
            <a:noFill/>
            <a:ln>
              <a:noFill/>
            </a:ln>
          </p:spPr>
        </p:pic>
        <p:pic>
          <p:nvPicPr>
            <p:cNvPr id="147" name="Google Shape;147;p17"/>
            <p:cNvPicPr preferRelativeResize="0"/>
            <p:nvPr/>
          </p:nvPicPr>
          <p:blipFill rotWithShape="1">
            <a:blip r:embed="rId9">
              <a:alphaModFix/>
            </a:blip>
            <a:srcRect b="0" l="0" r="0" t="0"/>
            <a:stretch/>
          </p:blipFill>
          <p:spPr>
            <a:xfrm>
              <a:off x="985011" y="3735323"/>
              <a:ext cx="2624328" cy="445008"/>
            </a:xfrm>
            <a:prstGeom prst="rect">
              <a:avLst/>
            </a:prstGeom>
            <a:noFill/>
            <a:ln>
              <a:noFill/>
            </a:ln>
          </p:spPr>
        </p:pic>
      </p:grpSp>
      <p:sp>
        <p:nvSpPr>
          <p:cNvPr id="148" name="Google Shape;148;p17"/>
          <p:cNvSpPr txBox="1"/>
          <p:nvPr/>
        </p:nvSpPr>
        <p:spPr>
          <a:xfrm>
            <a:off x="832103" y="609600"/>
            <a:ext cx="6129000" cy="3450300"/>
          </a:xfrm>
          <a:prstGeom prst="rect">
            <a:avLst/>
          </a:prstGeom>
          <a:noFill/>
          <a:ln>
            <a:noFill/>
          </a:ln>
        </p:spPr>
        <p:txBody>
          <a:bodyPr anchorCtr="0" anchor="t" bIns="0" lIns="0" spcFirstLastPara="1" rIns="0" wrap="square" tIns="14600">
            <a:spAutoFit/>
          </a:bodyPr>
          <a:lstStyle/>
          <a:p>
            <a:pPr indent="0" lvl="0" marL="0" marR="0" rtl="0" algn="ctr">
              <a:lnSpc>
                <a:spcPct val="100000"/>
              </a:lnSpc>
              <a:spcBef>
                <a:spcPts val="0"/>
              </a:spcBef>
              <a:spcAft>
                <a:spcPts val="0"/>
              </a:spcAft>
              <a:buNone/>
            </a:pPr>
            <a:r>
              <a:rPr lang="en-US">
                <a:solidFill>
                  <a:srgbClr val="333333"/>
                </a:solidFill>
                <a:latin typeface="Avenir"/>
                <a:ea typeface="Avenir"/>
                <a:cs typeface="Avenir"/>
                <a:sym typeface="Avenir"/>
              </a:rPr>
              <a:t>REGISTRATION IS OPEN FOR THE RHS CHOIR &amp; DANCE TRIP TO HAWAI’I</a:t>
            </a:r>
            <a:endParaRPr>
              <a:solidFill>
                <a:schemeClr val="dk1"/>
              </a:solidFill>
              <a:latin typeface="Avenir"/>
              <a:ea typeface="Avenir"/>
              <a:cs typeface="Avenir"/>
              <a:sym typeface="Avenir"/>
            </a:endParaRPr>
          </a:p>
          <a:p>
            <a:pPr indent="0" lvl="0" marL="635" marR="0" rtl="0" algn="ctr">
              <a:lnSpc>
                <a:spcPct val="100000"/>
              </a:lnSpc>
              <a:spcBef>
                <a:spcPts val="1070"/>
              </a:spcBef>
              <a:spcAft>
                <a:spcPts val="0"/>
              </a:spcAft>
              <a:buNone/>
            </a:pPr>
            <a:r>
              <a:rPr lang="en-US" sz="1200">
                <a:solidFill>
                  <a:srgbClr val="333333"/>
                </a:solidFill>
                <a:latin typeface="Avenir"/>
                <a:ea typeface="Avenir"/>
                <a:cs typeface="Avenir"/>
                <a:sym typeface="Avenir"/>
              </a:rPr>
              <a:t>The RHS choir and dance programs are traveling to Hawai’i March 18–24, 2022!</a:t>
            </a:r>
            <a:endParaRPr sz="1200">
              <a:solidFill>
                <a:schemeClr val="dk1"/>
              </a:solidFill>
              <a:latin typeface="Avenir"/>
              <a:ea typeface="Avenir"/>
              <a:cs typeface="Avenir"/>
              <a:sym typeface="Avenir"/>
            </a:endParaRPr>
          </a:p>
          <a:p>
            <a:pPr indent="0" lvl="0" marL="0" marR="0" rtl="0" algn="l">
              <a:lnSpc>
                <a:spcPct val="100000"/>
              </a:lnSpc>
              <a:spcBef>
                <a:spcPts val="10"/>
              </a:spcBef>
              <a:spcAft>
                <a:spcPts val="0"/>
              </a:spcAft>
              <a:buNone/>
            </a:pPr>
            <a:r>
              <a:t/>
            </a:r>
            <a:endParaRPr sz="1400">
              <a:solidFill>
                <a:schemeClr val="dk1"/>
              </a:solidFill>
              <a:latin typeface="Avenir"/>
              <a:ea typeface="Avenir"/>
              <a:cs typeface="Avenir"/>
              <a:sym typeface="Avenir"/>
            </a:endParaRPr>
          </a:p>
          <a:p>
            <a:pPr indent="0" lvl="0" marL="0" marR="0" rtl="0" algn="ctr">
              <a:lnSpc>
                <a:spcPct val="100000"/>
              </a:lnSpc>
              <a:spcBef>
                <a:spcPts val="0"/>
              </a:spcBef>
              <a:spcAft>
                <a:spcPts val="0"/>
              </a:spcAft>
              <a:buNone/>
            </a:pPr>
            <a:r>
              <a:rPr b="1" i="1" lang="en-US" sz="1250" u="sng">
                <a:solidFill>
                  <a:srgbClr val="333333"/>
                </a:solidFill>
                <a:latin typeface="Avenir"/>
                <a:ea typeface="Avenir"/>
                <a:cs typeface="Avenir"/>
                <a:sym typeface="Avenir"/>
              </a:rPr>
              <a:t>The deadline to register is </a:t>
            </a:r>
            <a:r>
              <a:rPr b="1" i="1" lang="en-US" u="sng">
                <a:solidFill>
                  <a:srgbClr val="333333"/>
                </a:solidFill>
                <a:latin typeface="Avenir"/>
                <a:ea typeface="Avenir"/>
                <a:cs typeface="Avenir"/>
                <a:sym typeface="Avenir"/>
              </a:rPr>
              <a:t>June 30</a:t>
            </a:r>
            <a:r>
              <a:rPr b="1" i="1" lang="en-US" sz="1250" u="sng">
                <a:solidFill>
                  <a:srgbClr val="333333"/>
                </a:solidFill>
                <a:latin typeface="Avenir"/>
                <a:ea typeface="Avenir"/>
                <a:cs typeface="Avenir"/>
                <a:sym typeface="Avenir"/>
              </a:rPr>
              <a:t>!</a:t>
            </a:r>
            <a:endParaRPr b="1" sz="1250">
              <a:solidFill>
                <a:schemeClr val="dk1"/>
              </a:solidFill>
              <a:latin typeface="Avenir"/>
              <a:ea typeface="Avenir"/>
              <a:cs typeface="Avenir"/>
              <a:sym typeface="Avenir"/>
            </a:endParaRPr>
          </a:p>
          <a:p>
            <a:pPr indent="0" lvl="0" marL="0" marR="0" rtl="0" algn="l">
              <a:lnSpc>
                <a:spcPct val="100000"/>
              </a:lnSpc>
              <a:spcBef>
                <a:spcPts val="55"/>
              </a:spcBef>
              <a:spcAft>
                <a:spcPts val="0"/>
              </a:spcAft>
              <a:buNone/>
            </a:pPr>
            <a:r>
              <a:t/>
            </a:r>
            <a:endParaRPr sz="1150">
              <a:solidFill>
                <a:schemeClr val="dk1"/>
              </a:solidFill>
              <a:latin typeface="Avenir"/>
              <a:ea typeface="Avenir"/>
              <a:cs typeface="Avenir"/>
              <a:sym typeface="Avenir"/>
            </a:endParaRPr>
          </a:p>
          <a:p>
            <a:pPr indent="0" lvl="0" marL="0" marR="26669" rtl="0" algn="ctr">
              <a:lnSpc>
                <a:spcPct val="100000"/>
              </a:lnSpc>
              <a:spcBef>
                <a:spcPts val="0"/>
              </a:spcBef>
              <a:spcAft>
                <a:spcPts val="0"/>
              </a:spcAft>
              <a:buNone/>
            </a:pPr>
            <a:r>
              <a:rPr lang="en-US" sz="1000">
                <a:solidFill>
                  <a:schemeClr val="dk1"/>
                </a:solidFill>
                <a:latin typeface="Avenir"/>
                <a:ea typeface="Avenir"/>
                <a:cs typeface="Avenir"/>
                <a:sym typeface="Avenir"/>
              </a:rPr>
              <a:t>Choir students eligible for the trip:</a:t>
            </a:r>
            <a:endParaRPr sz="1000">
              <a:solidFill>
                <a:schemeClr val="dk1"/>
              </a:solidFill>
              <a:latin typeface="Avenir"/>
              <a:ea typeface="Avenir"/>
              <a:cs typeface="Avenir"/>
              <a:sym typeface="Avenir"/>
            </a:endParaRPr>
          </a:p>
          <a:p>
            <a:pPr indent="0" lvl="0" marL="5715" marR="0" rtl="0" algn="ctr">
              <a:lnSpc>
                <a:spcPct val="100000"/>
              </a:lnSpc>
              <a:spcBef>
                <a:spcPts val="204"/>
              </a:spcBef>
              <a:spcAft>
                <a:spcPts val="0"/>
              </a:spcAft>
              <a:buNone/>
            </a:pPr>
            <a:r>
              <a:rPr lang="en-US" sz="1050">
                <a:solidFill>
                  <a:schemeClr val="dk1"/>
                </a:solidFill>
                <a:latin typeface="Avenir"/>
                <a:ea typeface="Avenir"/>
                <a:cs typeface="Avenir"/>
                <a:sym typeface="Avenir"/>
              </a:rPr>
              <a:t>All juniors and seniors enrolled in a curricular choir all three trimesters next year.</a:t>
            </a:r>
            <a:endParaRPr sz="1050">
              <a:solidFill>
                <a:schemeClr val="dk1"/>
              </a:solidFill>
              <a:latin typeface="Avenir"/>
              <a:ea typeface="Avenir"/>
              <a:cs typeface="Avenir"/>
              <a:sym typeface="Avenir"/>
            </a:endParaRPr>
          </a:p>
          <a:p>
            <a:pPr indent="0" lvl="0" marL="0" marR="0" rtl="0" algn="l">
              <a:lnSpc>
                <a:spcPct val="100000"/>
              </a:lnSpc>
              <a:spcBef>
                <a:spcPts val="35"/>
              </a:spcBef>
              <a:spcAft>
                <a:spcPts val="0"/>
              </a:spcAft>
              <a:buNone/>
            </a:pPr>
            <a:r>
              <a:t/>
            </a:r>
            <a:endParaRPr sz="1400">
              <a:solidFill>
                <a:schemeClr val="dk1"/>
              </a:solidFill>
              <a:latin typeface="Avenir"/>
              <a:ea typeface="Avenir"/>
              <a:cs typeface="Avenir"/>
              <a:sym typeface="Avenir"/>
            </a:endParaRPr>
          </a:p>
          <a:p>
            <a:pPr indent="0" lvl="0" marL="4445" marR="0" rtl="0" algn="ctr">
              <a:lnSpc>
                <a:spcPct val="100000"/>
              </a:lnSpc>
              <a:spcBef>
                <a:spcPts val="5"/>
              </a:spcBef>
              <a:spcAft>
                <a:spcPts val="0"/>
              </a:spcAft>
              <a:buNone/>
            </a:pPr>
            <a:r>
              <a:rPr lang="en-US" sz="1200">
                <a:solidFill>
                  <a:schemeClr val="dk1"/>
                </a:solidFill>
                <a:latin typeface="Avenir"/>
                <a:ea typeface="Avenir"/>
                <a:cs typeface="Avenir"/>
                <a:sym typeface="Avenir"/>
              </a:rPr>
              <a:t>View the </a:t>
            </a:r>
            <a:r>
              <a:rPr b="1" lang="en-US" sz="1250">
                <a:solidFill>
                  <a:schemeClr val="dk1"/>
                </a:solidFill>
                <a:latin typeface="Avenir"/>
                <a:ea typeface="Avenir"/>
                <a:cs typeface="Avenir"/>
                <a:sym typeface="Avenir"/>
              </a:rPr>
              <a:t>trip brochure</a:t>
            </a:r>
            <a:r>
              <a:rPr lang="en-US" sz="1150">
                <a:solidFill>
                  <a:schemeClr val="dk1"/>
                </a:solidFill>
                <a:latin typeface="Avenir"/>
                <a:ea typeface="Avenir"/>
                <a:cs typeface="Avenir"/>
                <a:sym typeface="Avenir"/>
              </a:rPr>
              <a:t> </a:t>
            </a:r>
            <a:r>
              <a:rPr lang="en-US" sz="1200">
                <a:solidFill>
                  <a:schemeClr val="dk1"/>
                </a:solidFill>
                <a:latin typeface="Avenir"/>
                <a:ea typeface="Avenir"/>
                <a:cs typeface="Avenir"/>
                <a:sym typeface="Avenir"/>
              </a:rPr>
              <a:t>and </a:t>
            </a:r>
            <a:r>
              <a:rPr b="1" lang="en-US" sz="1250">
                <a:solidFill>
                  <a:schemeClr val="dk1"/>
                </a:solidFill>
                <a:latin typeface="Avenir"/>
                <a:ea typeface="Avenir"/>
                <a:cs typeface="Avenir"/>
                <a:sym typeface="Avenir"/>
              </a:rPr>
              <a:t>register for the trip</a:t>
            </a:r>
            <a:r>
              <a:rPr lang="en-US" sz="1200">
                <a:solidFill>
                  <a:schemeClr val="dk1"/>
                </a:solidFill>
                <a:latin typeface="Avenir"/>
                <a:ea typeface="Avenir"/>
                <a:cs typeface="Avenir"/>
                <a:sym typeface="Avenir"/>
              </a:rPr>
              <a:t>:</a:t>
            </a:r>
            <a:endParaRPr sz="1200">
              <a:solidFill>
                <a:schemeClr val="dk1"/>
              </a:solidFill>
              <a:latin typeface="Avenir"/>
              <a:ea typeface="Avenir"/>
              <a:cs typeface="Avenir"/>
              <a:sym typeface="Avenir"/>
            </a:endParaRPr>
          </a:p>
          <a:p>
            <a:pPr indent="0" lvl="0" marL="3810" marR="0" rtl="0" algn="ctr">
              <a:lnSpc>
                <a:spcPct val="100000"/>
              </a:lnSpc>
              <a:spcBef>
                <a:spcPts val="580"/>
              </a:spcBef>
              <a:spcAft>
                <a:spcPts val="0"/>
              </a:spcAft>
              <a:buNone/>
            </a:pPr>
            <a:r>
              <a:rPr lang="en-US" sz="1050" u="sng">
                <a:solidFill>
                  <a:srgbClr val="0563C1"/>
                </a:solidFill>
                <a:latin typeface="Avenir"/>
                <a:ea typeface="Avenir"/>
                <a:cs typeface="Avenir"/>
                <a:sym typeface="Avenir"/>
              </a:rPr>
              <a:t>https://drive.google.com/file/d/1GZq94PfSBar93AcL5LadSYBKUdQ_WZYN/view?usp=sharing</a:t>
            </a:r>
            <a:endParaRPr sz="1050">
              <a:solidFill>
                <a:schemeClr val="dk1"/>
              </a:solidFill>
              <a:latin typeface="Avenir"/>
              <a:ea typeface="Avenir"/>
              <a:cs typeface="Avenir"/>
              <a:sym typeface="Avenir"/>
            </a:endParaRPr>
          </a:p>
          <a:p>
            <a:pPr indent="0" lvl="0" marL="0" marR="0" rtl="0" algn="l">
              <a:lnSpc>
                <a:spcPct val="100000"/>
              </a:lnSpc>
              <a:spcBef>
                <a:spcPts val="35"/>
              </a:spcBef>
              <a:spcAft>
                <a:spcPts val="0"/>
              </a:spcAft>
              <a:buNone/>
            </a:pPr>
            <a:r>
              <a:t/>
            </a:r>
            <a:endParaRPr sz="1400">
              <a:solidFill>
                <a:schemeClr val="dk1"/>
              </a:solidFill>
              <a:latin typeface="Avenir"/>
              <a:ea typeface="Avenir"/>
              <a:cs typeface="Avenir"/>
              <a:sym typeface="Avenir"/>
            </a:endParaRPr>
          </a:p>
          <a:p>
            <a:pPr indent="0" lvl="0" marL="1270" marR="0" rtl="0" algn="ctr">
              <a:lnSpc>
                <a:spcPct val="100000"/>
              </a:lnSpc>
              <a:spcBef>
                <a:spcPts val="0"/>
              </a:spcBef>
              <a:spcAft>
                <a:spcPts val="0"/>
              </a:spcAft>
              <a:buNone/>
            </a:pPr>
            <a:r>
              <a:rPr lang="en-US" sz="1200">
                <a:solidFill>
                  <a:schemeClr val="dk1"/>
                </a:solidFill>
                <a:latin typeface="Avenir"/>
                <a:ea typeface="Avenir"/>
                <a:cs typeface="Avenir"/>
                <a:sym typeface="Avenir"/>
              </a:rPr>
              <a:t>View </a:t>
            </a:r>
            <a:r>
              <a:rPr lang="en-US" sz="1300">
                <a:solidFill>
                  <a:schemeClr val="dk1"/>
                </a:solidFill>
                <a:latin typeface="Avenir"/>
                <a:ea typeface="Avenir"/>
                <a:cs typeface="Avenir"/>
                <a:sym typeface="Avenir"/>
              </a:rPr>
              <a:t>a </a:t>
            </a:r>
            <a:r>
              <a:rPr b="1" lang="en-US" sz="1250">
                <a:solidFill>
                  <a:schemeClr val="dk1"/>
                </a:solidFill>
                <a:latin typeface="Avenir"/>
                <a:ea typeface="Avenir"/>
                <a:cs typeface="Avenir"/>
                <a:sym typeface="Avenir"/>
              </a:rPr>
              <a:t>recording</a:t>
            </a:r>
            <a:r>
              <a:rPr lang="en-US" sz="1150">
                <a:solidFill>
                  <a:schemeClr val="dk1"/>
                </a:solidFill>
                <a:latin typeface="Avenir"/>
                <a:ea typeface="Avenir"/>
                <a:cs typeface="Avenir"/>
                <a:sym typeface="Avenir"/>
              </a:rPr>
              <a:t> </a:t>
            </a:r>
            <a:r>
              <a:rPr lang="en-US" sz="1200">
                <a:solidFill>
                  <a:schemeClr val="dk1"/>
                </a:solidFill>
                <a:latin typeface="Avenir"/>
                <a:ea typeface="Avenir"/>
                <a:cs typeface="Avenir"/>
                <a:sym typeface="Avenir"/>
              </a:rPr>
              <a:t>of the </a:t>
            </a:r>
            <a:r>
              <a:rPr b="1" lang="en-US" sz="1250">
                <a:solidFill>
                  <a:schemeClr val="dk1"/>
                </a:solidFill>
                <a:latin typeface="Avenir"/>
                <a:ea typeface="Avenir"/>
                <a:cs typeface="Avenir"/>
                <a:sym typeface="Avenir"/>
              </a:rPr>
              <a:t>Trip Kick-off Meeting</a:t>
            </a:r>
            <a:r>
              <a:rPr b="1" lang="en-US" sz="1150">
                <a:solidFill>
                  <a:schemeClr val="dk1"/>
                </a:solidFill>
                <a:latin typeface="Avenir"/>
                <a:ea typeface="Avenir"/>
                <a:cs typeface="Avenir"/>
                <a:sym typeface="Avenir"/>
              </a:rPr>
              <a:t> </a:t>
            </a:r>
            <a:r>
              <a:rPr lang="en-US" sz="1200">
                <a:solidFill>
                  <a:schemeClr val="dk1"/>
                </a:solidFill>
                <a:latin typeface="Avenir"/>
                <a:ea typeface="Avenir"/>
                <a:cs typeface="Avenir"/>
                <a:sym typeface="Avenir"/>
              </a:rPr>
              <a:t>(held on 6/8/21):</a:t>
            </a:r>
            <a:endParaRPr/>
          </a:p>
          <a:p>
            <a:pPr indent="0" lvl="0" marL="3810" marR="0" rtl="0" algn="ctr">
              <a:lnSpc>
                <a:spcPct val="100000"/>
              </a:lnSpc>
              <a:spcBef>
                <a:spcPts val="610"/>
              </a:spcBef>
              <a:spcAft>
                <a:spcPts val="0"/>
              </a:spcAft>
              <a:buNone/>
            </a:pPr>
            <a:r>
              <a:rPr lang="en-US" sz="1050" u="sng">
                <a:solidFill>
                  <a:srgbClr val="0563C1"/>
                </a:solidFill>
                <a:latin typeface="Avenir"/>
                <a:ea typeface="Avenir"/>
                <a:cs typeface="Avenir"/>
                <a:sym typeface="Avenir"/>
              </a:rPr>
              <a:t>https://drive.google.com/file/d/1AZu3UvuOUC_U6YXSb894jOGHM7lp9knn/view?usp=sharing</a:t>
            </a:r>
            <a:endParaRPr sz="1050">
              <a:solidFill>
                <a:schemeClr val="dk1"/>
              </a:solidFill>
              <a:latin typeface="Avenir"/>
              <a:ea typeface="Avenir"/>
              <a:cs typeface="Avenir"/>
              <a:sym typeface="Avenir"/>
            </a:endParaRPr>
          </a:p>
          <a:p>
            <a:pPr indent="0" lvl="0" marL="0" marR="0" rtl="0" algn="l">
              <a:lnSpc>
                <a:spcPct val="100000"/>
              </a:lnSpc>
              <a:spcBef>
                <a:spcPts val="60"/>
              </a:spcBef>
              <a:spcAft>
                <a:spcPts val="0"/>
              </a:spcAft>
              <a:buNone/>
            </a:pPr>
            <a:r>
              <a:t/>
            </a:r>
            <a:endParaRPr sz="1100">
              <a:solidFill>
                <a:schemeClr val="dk1"/>
              </a:solidFill>
              <a:latin typeface="Avenir"/>
              <a:ea typeface="Avenir"/>
              <a:cs typeface="Avenir"/>
              <a:sym typeface="Avenir"/>
            </a:endParaRPr>
          </a:p>
          <a:p>
            <a:pPr indent="0" lvl="0" marL="1270" marR="0" rtl="0" algn="ctr">
              <a:lnSpc>
                <a:spcPct val="100000"/>
              </a:lnSpc>
              <a:spcBef>
                <a:spcPts val="0"/>
              </a:spcBef>
              <a:spcAft>
                <a:spcPts val="0"/>
              </a:spcAft>
              <a:buNone/>
            </a:pPr>
            <a:r>
              <a:rPr lang="en-US" sz="1200">
                <a:solidFill>
                  <a:schemeClr val="dk1"/>
                </a:solidFill>
                <a:latin typeface="Avenir"/>
                <a:ea typeface="Avenir"/>
                <a:cs typeface="Avenir"/>
                <a:sym typeface="Avenir"/>
              </a:rPr>
              <a:t>To receive updates about the trip,</a:t>
            </a:r>
            <a:endParaRPr sz="1200">
              <a:solidFill>
                <a:schemeClr val="dk1"/>
              </a:solidFill>
              <a:latin typeface="Avenir"/>
              <a:ea typeface="Avenir"/>
              <a:cs typeface="Avenir"/>
              <a:sym typeface="Avenir"/>
            </a:endParaRPr>
          </a:p>
          <a:p>
            <a:pPr indent="0" lvl="0" marL="4445" marR="0" rtl="0" algn="ctr">
              <a:lnSpc>
                <a:spcPct val="100000"/>
              </a:lnSpc>
              <a:spcBef>
                <a:spcPts val="600"/>
              </a:spcBef>
              <a:spcAft>
                <a:spcPts val="0"/>
              </a:spcAft>
              <a:buNone/>
            </a:pPr>
            <a:r>
              <a:rPr b="1" lang="en-US" sz="1250">
                <a:solidFill>
                  <a:schemeClr val="dk1"/>
                </a:solidFill>
                <a:latin typeface="Avenir"/>
                <a:ea typeface="Avenir"/>
                <a:cs typeface="Avenir"/>
                <a:sym typeface="Avenir"/>
              </a:rPr>
              <a:t>sign up for Remind notifications</a:t>
            </a:r>
            <a:r>
              <a:rPr b="1" lang="en-US" sz="1150">
                <a:solidFill>
                  <a:schemeClr val="dk1"/>
                </a:solidFill>
                <a:latin typeface="Avenir"/>
                <a:ea typeface="Avenir"/>
                <a:cs typeface="Avenir"/>
                <a:sym typeface="Avenir"/>
              </a:rPr>
              <a:t> </a:t>
            </a:r>
            <a:r>
              <a:rPr lang="en-US" sz="1200">
                <a:solidFill>
                  <a:schemeClr val="dk1"/>
                </a:solidFill>
                <a:latin typeface="Avenir"/>
                <a:ea typeface="Avenir"/>
                <a:cs typeface="Avenir"/>
                <a:sym typeface="Avenir"/>
              </a:rPr>
              <a:t>by texting </a:t>
            </a:r>
            <a:r>
              <a:rPr i="1" lang="en-US" sz="1250" u="sng">
                <a:solidFill>
                  <a:schemeClr val="dk1"/>
                </a:solidFill>
                <a:latin typeface="Avenir"/>
                <a:ea typeface="Avenir"/>
                <a:cs typeface="Avenir"/>
                <a:sym typeface="Avenir"/>
              </a:rPr>
              <a:t>@rhsaloha22</a:t>
            </a:r>
            <a:r>
              <a:rPr i="1" lang="en-US" sz="1150">
                <a:solidFill>
                  <a:schemeClr val="dk1"/>
                </a:solidFill>
                <a:latin typeface="Avenir"/>
                <a:ea typeface="Avenir"/>
                <a:cs typeface="Avenir"/>
                <a:sym typeface="Avenir"/>
              </a:rPr>
              <a:t> </a:t>
            </a:r>
            <a:r>
              <a:rPr lang="en-US" sz="1200">
                <a:solidFill>
                  <a:schemeClr val="dk1"/>
                </a:solidFill>
                <a:latin typeface="Avenir"/>
                <a:ea typeface="Avenir"/>
                <a:cs typeface="Avenir"/>
                <a:sym typeface="Avenir"/>
              </a:rPr>
              <a:t>to the number </a:t>
            </a:r>
            <a:r>
              <a:rPr i="1" lang="en-US" sz="1250" u="sng">
                <a:solidFill>
                  <a:schemeClr val="dk1"/>
                </a:solidFill>
                <a:latin typeface="Avenir"/>
                <a:ea typeface="Avenir"/>
                <a:cs typeface="Avenir"/>
                <a:sym typeface="Avenir"/>
              </a:rPr>
              <a:t>81010</a:t>
            </a:r>
            <a:r>
              <a:rPr lang="en-US" sz="1200">
                <a:solidFill>
                  <a:schemeClr val="dk1"/>
                </a:solidFill>
                <a:latin typeface="Avenir"/>
                <a:ea typeface="Avenir"/>
                <a:cs typeface="Avenir"/>
                <a:sym typeface="Avenir"/>
              </a:rPr>
              <a:t>.</a:t>
            </a:r>
            <a:endParaRPr sz="1200">
              <a:solidFill>
                <a:schemeClr val="dk1"/>
              </a:solidFill>
              <a:latin typeface="Avenir"/>
              <a:ea typeface="Avenir"/>
              <a:cs typeface="Avenir"/>
              <a:sym typeface="Avenir"/>
            </a:endParaRPr>
          </a:p>
        </p:txBody>
      </p:sp>
      <p:sp>
        <p:nvSpPr>
          <p:cNvPr id="149" name="Google Shape;149;p17"/>
          <p:cNvSpPr/>
          <p:nvPr/>
        </p:nvSpPr>
        <p:spPr>
          <a:xfrm>
            <a:off x="464779" y="6458426"/>
            <a:ext cx="6858634" cy="54610"/>
          </a:xfrm>
          <a:custGeom>
            <a:rect b="b" l="l" r="r" t="t"/>
            <a:pathLst>
              <a:path extrusionOk="0" h="54609" w="6858634">
                <a:moveTo>
                  <a:pt x="6858066" y="34395"/>
                </a:moveTo>
                <a:lnTo>
                  <a:pt x="66" y="47730"/>
                </a:lnTo>
                <a:lnTo>
                  <a:pt x="80" y="54609"/>
                </a:lnTo>
                <a:lnTo>
                  <a:pt x="6858079" y="41275"/>
                </a:lnTo>
                <a:lnTo>
                  <a:pt x="6858066" y="34395"/>
                </a:lnTo>
                <a:close/>
              </a:path>
              <a:path extrusionOk="0" h="54609" w="6858634">
                <a:moveTo>
                  <a:pt x="6858026" y="13757"/>
                </a:moveTo>
                <a:lnTo>
                  <a:pt x="26" y="27092"/>
                </a:lnTo>
                <a:lnTo>
                  <a:pt x="53" y="40852"/>
                </a:lnTo>
                <a:lnTo>
                  <a:pt x="6858052" y="27517"/>
                </a:lnTo>
                <a:lnTo>
                  <a:pt x="6858026" y="13757"/>
                </a:lnTo>
                <a:close/>
              </a:path>
              <a:path extrusionOk="0" h="54609" w="6858634">
                <a:moveTo>
                  <a:pt x="6857999" y="0"/>
                </a:moveTo>
                <a:lnTo>
                  <a:pt x="0" y="13334"/>
                </a:lnTo>
                <a:lnTo>
                  <a:pt x="13" y="20214"/>
                </a:lnTo>
                <a:lnTo>
                  <a:pt x="6858013" y="6879"/>
                </a:lnTo>
                <a:lnTo>
                  <a:pt x="6857999" y="0"/>
                </a:lnTo>
                <a:close/>
              </a:path>
            </a:pathLst>
          </a:custGeom>
          <a:solidFill>
            <a:srgbClr val="7F7F7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3" name="Shape 153"/>
        <p:cNvGrpSpPr/>
        <p:nvPr/>
      </p:nvGrpSpPr>
      <p:grpSpPr>
        <a:xfrm>
          <a:off x="0" y="0"/>
          <a:ext cx="0" cy="0"/>
          <a:chOff x="0" y="0"/>
          <a:chExt cx="0" cy="0"/>
        </a:xfrm>
      </p:grpSpPr>
      <p:pic>
        <p:nvPicPr>
          <p:cNvPr id="154" name="Google Shape;154;p18"/>
          <p:cNvPicPr preferRelativeResize="0"/>
          <p:nvPr/>
        </p:nvPicPr>
        <p:blipFill rotWithShape="1">
          <a:blip r:embed="rId3">
            <a:alphaModFix/>
          </a:blip>
          <a:srcRect b="0" l="0" r="0" t="0"/>
          <a:stretch/>
        </p:blipFill>
        <p:spPr>
          <a:xfrm>
            <a:off x="4672749" y="3124187"/>
            <a:ext cx="1303083" cy="3105797"/>
          </a:xfrm>
          <a:prstGeom prst="rect">
            <a:avLst/>
          </a:prstGeom>
          <a:noFill/>
          <a:ln>
            <a:noFill/>
          </a:ln>
        </p:spPr>
      </p:pic>
      <p:sp>
        <p:nvSpPr>
          <p:cNvPr id="155" name="Google Shape;155;p18"/>
          <p:cNvSpPr txBox="1"/>
          <p:nvPr/>
        </p:nvSpPr>
        <p:spPr>
          <a:xfrm>
            <a:off x="1072676" y="3742677"/>
            <a:ext cx="4470300" cy="2155500"/>
          </a:xfrm>
          <a:prstGeom prst="rect">
            <a:avLst/>
          </a:prstGeom>
          <a:noFill/>
          <a:ln>
            <a:noFill/>
          </a:ln>
        </p:spPr>
        <p:txBody>
          <a:bodyPr anchorCtr="0" anchor="t" bIns="0" lIns="0" spcFirstLastPara="1" rIns="0" wrap="square" tIns="11425">
            <a:spAutoFit/>
          </a:bodyPr>
          <a:lstStyle/>
          <a:p>
            <a:pPr indent="0" lvl="0" marL="38100" marR="43180" rtl="0" algn="l">
              <a:lnSpc>
                <a:spcPct val="126600"/>
              </a:lnSpc>
              <a:spcBef>
                <a:spcPts val="0"/>
              </a:spcBef>
              <a:spcAft>
                <a:spcPts val="0"/>
              </a:spcAft>
              <a:buNone/>
            </a:pPr>
            <a:r>
              <a:rPr lang="en-US" sz="2200">
                <a:solidFill>
                  <a:srgbClr val="231F20"/>
                </a:solidFill>
                <a:latin typeface="Jim Nightshade"/>
                <a:ea typeface="Jim Nightshade"/>
                <a:cs typeface="Jim Nightshade"/>
                <a:sym typeface="Jim Nightshade"/>
              </a:rPr>
              <a:t>“</a:t>
            </a:r>
            <a:r>
              <a:rPr lang="en-US" sz="2200">
                <a:solidFill>
                  <a:srgbClr val="231F20"/>
                </a:solidFill>
                <a:latin typeface="Jim Nightshade"/>
                <a:ea typeface="Jim Nightshade"/>
                <a:cs typeface="Jim Nightshade"/>
                <a:sym typeface="Jim Nightshade"/>
              </a:rPr>
              <a:t>This will be our reply to violence:</a:t>
            </a:r>
            <a:endParaRPr sz="2200">
              <a:solidFill>
                <a:srgbClr val="231F20"/>
              </a:solidFill>
              <a:latin typeface="Jim Nightshade"/>
              <a:ea typeface="Jim Nightshade"/>
              <a:cs typeface="Jim Nightshade"/>
              <a:sym typeface="Jim Nightshade"/>
            </a:endParaRPr>
          </a:p>
          <a:p>
            <a:pPr indent="0" lvl="0" marL="38100" marR="43180" rtl="0" algn="l">
              <a:lnSpc>
                <a:spcPct val="126600"/>
              </a:lnSpc>
              <a:spcBef>
                <a:spcPts val="0"/>
              </a:spcBef>
              <a:spcAft>
                <a:spcPts val="0"/>
              </a:spcAft>
              <a:buNone/>
            </a:pPr>
            <a:r>
              <a:rPr lang="en-US" sz="2200">
                <a:solidFill>
                  <a:srgbClr val="231F20"/>
                </a:solidFill>
                <a:latin typeface="Jim Nightshade"/>
                <a:ea typeface="Jim Nightshade"/>
                <a:cs typeface="Jim Nightshade"/>
                <a:sym typeface="Jim Nightshade"/>
              </a:rPr>
              <a:t>to make music more intensely, more</a:t>
            </a:r>
            <a:endParaRPr sz="2200">
              <a:solidFill>
                <a:srgbClr val="231F20"/>
              </a:solidFill>
              <a:latin typeface="Jim Nightshade"/>
              <a:ea typeface="Jim Nightshade"/>
              <a:cs typeface="Jim Nightshade"/>
              <a:sym typeface="Jim Nightshade"/>
            </a:endParaRPr>
          </a:p>
          <a:p>
            <a:pPr indent="0" lvl="0" marL="38100" marR="43180" rtl="0" algn="l">
              <a:lnSpc>
                <a:spcPct val="126600"/>
              </a:lnSpc>
              <a:spcBef>
                <a:spcPts val="0"/>
              </a:spcBef>
              <a:spcAft>
                <a:spcPts val="0"/>
              </a:spcAft>
              <a:buNone/>
            </a:pPr>
            <a:r>
              <a:rPr lang="en-US" sz="2200">
                <a:solidFill>
                  <a:srgbClr val="231F20"/>
                </a:solidFill>
                <a:latin typeface="Jim Nightshade"/>
                <a:ea typeface="Jim Nightshade"/>
                <a:cs typeface="Jim Nightshade"/>
                <a:sym typeface="Jim Nightshade"/>
              </a:rPr>
              <a:t>beautifully, more devotedly than</a:t>
            </a:r>
            <a:endParaRPr sz="2200">
              <a:solidFill>
                <a:srgbClr val="231F20"/>
              </a:solidFill>
              <a:latin typeface="Jim Nightshade"/>
              <a:ea typeface="Jim Nightshade"/>
              <a:cs typeface="Jim Nightshade"/>
              <a:sym typeface="Jim Nightshade"/>
            </a:endParaRPr>
          </a:p>
          <a:p>
            <a:pPr indent="0" lvl="0" marL="38100" marR="43180" rtl="0" algn="l">
              <a:lnSpc>
                <a:spcPct val="126600"/>
              </a:lnSpc>
              <a:spcBef>
                <a:spcPts val="0"/>
              </a:spcBef>
              <a:spcAft>
                <a:spcPts val="0"/>
              </a:spcAft>
              <a:buNone/>
            </a:pPr>
            <a:r>
              <a:rPr lang="en-US" sz="2200">
                <a:solidFill>
                  <a:srgbClr val="231F20"/>
                </a:solidFill>
                <a:latin typeface="Jim Nightshade"/>
                <a:ea typeface="Jim Nightshade"/>
                <a:cs typeface="Jim Nightshade"/>
                <a:sym typeface="Jim Nightshade"/>
              </a:rPr>
              <a:t>ever before.”</a:t>
            </a:r>
            <a:endParaRPr sz="2200">
              <a:solidFill>
                <a:schemeClr val="dk1"/>
              </a:solidFill>
              <a:latin typeface="Jim Nightshade"/>
              <a:ea typeface="Jim Nightshade"/>
              <a:cs typeface="Jim Nightshade"/>
              <a:sym typeface="Jim Nightshade"/>
            </a:endParaRPr>
          </a:p>
          <a:p>
            <a:pPr indent="0" lvl="0" marL="1930400" marR="0" rtl="0" algn="l">
              <a:lnSpc>
                <a:spcPct val="100000"/>
              </a:lnSpc>
              <a:spcBef>
                <a:spcPts val="705"/>
              </a:spcBef>
              <a:spcAft>
                <a:spcPts val="0"/>
              </a:spcAft>
              <a:buNone/>
            </a:pPr>
            <a:r>
              <a:rPr lang="en-US" sz="2200">
                <a:solidFill>
                  <a:srgbClr val="231F20"/>
                </a:solidFill>
                <a:latin typeface="Jim Nightshade"/>
                <a:ea typeface="Jim Nightshade"/>
                <a:cs typeface="Jim Nightshade"/>
                <a:sym typeface="Jim Nightshade"/>
              </a:rPr>
              <a:t>~Leonard Bernstein</a:t>
            </a:r>
            <a:endParaRPr sz="2200">
              <a:solidFill>
                <a:schemeClr val="dk1"/>
              </a:solidFill>
              <a:latin typeface="Jim Nightshade"/>
              <a:ea typeface="Jim Nightshade"/>
              <a:cs typeface="Jim Nightshade"/>
              <a:sym typeface="Jim Nightshad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9"/>
          <p:cNvSpPr txBox="1"/>
          <p:nvPr/>
        </p:nvSpPr>
        <p:spPr>
          <a:xfrm>
            <a:off x="3162142" y="3450780"/>
            <a:ext cx="1448100" cy="1121700"/>
          </a:xfrm>
          <a:prstGeom prst="rect">
            <a:avLst/>
          </a:prstGeom>
          <a:noFill/>
          <a:ln>
            <a:noFill/>
          </a:ln>
        </p:spPr>
        <p:txBody>
          <a:bodyPr anchorCtr="0" anchor="t" bIns="0" lIns="0" spcFirstLastPara="1" rIns="0" wrap="square" tIns="13325">
            <a:spAutoFit/>
          </a:bodyPr>
          <a:lstStyle/>
          <a:p>
            <a:pPr indent="0" lvl="0" marL="12700" marR="0" rtl="0" algn="ctr">
              <a:lnSpc>
                <a:spcPct val="100000"/>
              </a:lnSpc>
              <a:spcBef>
                <a:spcPts val="0"/>
              </a:spcBef>
              <a:spcAft>
                <a:spcPts val="0"/>
              </a:spcAft>
              <a:buNone/>
            </a:pPr>
            <a:r>
              <a:rPr b="1" lang="en-US" sz="7200">
                <a:solidFill>
                  <a:schemeClr val="dk1"/>
                </a:solidFill>
                <a:latin typeface="Belleza"/>
                <a:ea typeface="Belleza"/>
                <a:cs typeface="Belleza"/>
                <a:sym typeface="Belleza"/>
              </a:rPr>
              <a:t>The</a:t>
            </a:r>
            <a:endParaRPr b="1" sz="7200">
              <a:solidFill>
                <a:schemeClr val="dk1"/>
              </a:solidFill>
              <a:latin typeface="Belleza"/>
              <a:ea typeface="Belleza"/>
              <a:cs typeface="Belleza"/>
              <a:sym typeface="Belleza"/>
            </a:endParaRPr>
          </a:p>
        </p:txBody>
      </p:sp>
      <p:sp>
        <p:nvSpPr>
          <p:cNvPr id="161" name="Google Shape;161;p19"/>
          <p:cNvSpPr txBox="1"/>
          <p:nvPr>
            <p:ph type="title"/>
          </p:nvPr>
        </p:nvSpPr>
        <p:spPr>
          <a:xfrm>
            <a:off x="1964250" y="4752575"/>
            <a:ext cx="3843900" cy="1121700"/>
          </a:xfrm>
          <a:prstGeom prst="rect">
            <a:avLst/>
          </a:prstGeom>
          <a:noFill/>
          <a:ln>
            <a:noFill/>
          </a:ln>
        </p:spPr>
        <p:txBody>
          <a:bodyPr anchorCtr="0" anchor="t" bIns="0" lIns="0" spcFirstLastPara="1" rIns="0" wrap="square" tIns="13325">
            <a:spAutoFit/>
          </a:bodyPr>
          <a:lstStyle/>
          <a:p>
            <a:pPr indent="0" lvl="0" marL="15240" rtl="0" algn="ctr">
              <a:lnSpc>
                <a:spcPct val="100000"/>
              </a:lnSpc>
              <a:spcBef>
                <a:spcPts val="0"/>
              </a:spcBef>
              <a:spcAft>
                <a:spcPts val="0"/>
              </a:spcAft>
              <a:buNone/>
            </a:pPr>
            <a:r>
              <a:rPr i="0" lang="en-US" sz="7200">
                <a:latin typeface="Belleza"/>
                <a:ea typeface="Belleza"/>
                <a:cs typeface="Belleza"/>
                <a:sym typeface="Belleza"/>
              </a:rPr>
              <a:t>Graduates</a:t>
            </a:r>
            <a:endParaRPr i="0" sz="72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5" name="Shape 165"/>
        <p:cNvGrpSpPr/>
        <p:nvPr/>
      </p:nvGrpSpPr>
      <p:grpSpPr>
        <a:xfrm>
          <a:off x="0" y="0"/>
          <a:ext cx="0" cy="0"/>
          <a:chOff x="0" y="0"/>
          <a:chExt cx="0" cy="0"/>
        </a:xfrm>
      </p:grpSpPr>
      <p:pic>
        <p:nvPicPr>
          <p:cNvPr id="166" name="Google Shape;166;p20"/>
          <p:cNvPicPr preferRelativeResize="0"/>
          <p:nvPr/>
        </p:nvPicPr>
        <p:blipFill rotWithShape="1">
          <a:blip r:embed="rId3">
            <a:alphaModFix/>
          </a:blip>
          <a:srcRect b="0" l="0" r="0" t="0"/>
          <a:stretch/>
        </p:blipFill>
        <p:spPr>
          <a:xfrm>
            <a:off x="6787513" y="330198"/>
            <a:ext cx="681354" cy="9413874"/>
          </a:xfrm>
          <a:prstGeom prst="rect">
            <a:avLst/>
          </a:prstGeom>
          <a:noFill/>
          <a:ln>
            <a:noFill/>
          </a:ln>
        </p:spPr>
      </p:pic>
      <p:sp>
        <p:nvSpPr>
          <p:cNvPr id="167" name="Google Shape;167;p20"/>
          <p:cNvSpPr txBox="1"/>
          <p:nvPr/>
        </p:nvSpPr>
        <p:spPr>
          <a:xfrm>
            <a:off x="1508760" y="295452"/>
            <a:ext cx="1876425" cy="1430655"/>
          </a:xfrm>
          <a:prstGeom prst="rect">
            <a:avLst/>
          </a:prstGeom>
          <a:noFill/>
          <a:ln>
            <a:noFill/>
          </a:ln>
        </p:spPr>
        <p:txBody>
          <a:bodyPr anchorCtr="0" anchor="t" bIns="0" lIns="0" spcFirstLastPara="1" rIns="0" wrap="square" tIns="11425">
            <a:spAutoFit/>
          </a:bodyPr>
          <a:lstStyle/>
          <a:p>
            <a:pPr indent="0" lvl="0" marL="12700" marR="5080" rtl="0" algn="l">
              <a:lnSpc>
                <a:spcPct val="113900"/>
              </a:lnSpc>
              <a:spcBef>
                <a:spcPts val="0"/>
              </a:spcBef>
              <a:spcAft>
                <a:spcPts val="0"/>
              </a:spcAft>
              <a:buNone/>
            </a:pPr>
            <a:r>
              <a:rPr b="1" lang="en-US" sz="900">
                <a:solidFill>
                  <a:schemeClr val="dk1"/>
                </a:solidFill>
                <a:latin typeface="Avenir"/>
                <a:ea typeface="Avenir"/>
                <a:cs typeface="Avenir"/>
                <a:sym typeface="Avenir"/>
              </a:rPr>
              <a:t>Gabriel Afram </a:t>
            </a:r>
            <a:r>
              <a:rPr lang="en-US" sz="900">
                <a:solidFill>
                  <a:schemeClr val="dk1"/>
                </a:solidFill>
                <a:latin typeface="Avenir"/>
                <a:ea typeface="Avenir"/>
                <a:cs typeface="Avenir"/>
                <a:sym typeface="Avenir"/>
              </a:rPr>
              <a:t>sang in Cantemus,  Vivace, Da Capo, and Concert  Choir. His favorite high school  memory is the state track and field  meet in 2019. Gabriel hopes to  continue with track and field after  high school and wants to become a  teacher. He wants to thank one of  his friends from his sophomore</a:t>
            </a:r>
            <a:endParaRPr sz="900">
              <a:solidFill>
                <a:schemeClr val="dk1"/>
              </a:solidFill>
              <a:latin typeface="Avenir"/>
              <a:ea typeface="Avenir"/>
              <a:cs typeface="Avenir"/>
              <a:sym typeface="Avenir"/>
            </a:endParaRPr>
          </a:p>
        </p:txBody>
      </p:sp>
      <p:sp>
        <p:nvSpPr>
          <p:cNvPr id="168" name="Google Shape;168;p20"/>
          <p:cNvSpPr txBox="1"/>
          <p:nvPr/>
        </p:nvSpPr>
        <p:spPr>
          <a:xfrm>
            <a:off x="1508760" y="1717040"/>
            <a:ext cx="1788160"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year who really taught him how to</a:t>
            </a:r>
            <a:endParaRPr sz="900">
              <a:solidFill>
                <a:schemeClr val="dk1"/>
              </a:solidFill>
              <a:latin typeface="Avenir"/>
              <a:ea typeface="Avenir"/>
              <a:cs typeface="Avenir"/>
              <a:sym typeface="Avenir"/>
            </a:endParaRPr>
          </a:p>
        </p:txBody>
      </p:sp>
      <p:sp>
        <p:nvSpPr>
          <p:cNvPr id="169" name="Google Shape;169;p20"/>
          <p:cNvSpPr txBox="1"/>
          <p:nvPr/>
        </p:nvSpPr>
        <p:spPr>
          <a:xfrm>
            <a:off x="381000" y="1856028"/>
            <a:ext cx="2978785" cy="650240"/>
          </a:xfrm>
          <a:prstGeom prst="rect">
            <a:avLst/>
          </a:prstGeom>
          <a:noFill/>
          <a:ln>
            <a:noFill/>
          </a:ln>
        </p:spPr>
        <p:txBody>
          <a:bodyPr anchorCtr="0" anchor="t" bIns="0" lIns="0" spcFirstLastPara="1" rIns="0" wrap="square" tIns="11425">
            <a:spAutoFit/>
          </a:bodyPr>
          <a:lstStyle/>
          <a:p>
            <a:pPr indent="0" lvl="0" marL="12700" marR="5080" rtl="0" algn="l">
              <a:lnSpc>
                <a:spcPct val="114100"/>
              </a:lnSpc>
              <a:spcBef>
                <a:spcPts val="0"/>
              </a:spcBef>
              <a:spcAft>
                <a:spcPts val="0"/>
              </a:spcAft>
              <a:buNone/>
            </a:pPr>
            <a:r>
              <a:rPr lang="en-US" sz="900">
                <a:solidFill>
                  <a:schemeClr val="dk1"/>
                </a:solidFill>
                <a:latin typeface="Avenir"/>
                <a:ea typeface="Avenir"/>
                <a:cs typeface="Avenir"/>
                <a:sym typeface="Avenir"/>
              </a:rPr>
              <a:t>be a better person, and his advice to younger students is  “Never give up and don’t listen to what anyone says,  because let’s be real: not everyone is as cool as they  seem, and we are cooler than we take ourselves for.”</a:t>
            </a:r>
            <a:endParaRPr sz="900">
              <a:solidFill>
                <a:schemeClr val="dk1"/>
              </a:solidFill>
              <a:latin typeface="Avenir"/>
              <a:ea typeface="Avenir"/>
              <a:cs typeface="Avenir"/>
              <a:sym typeface="Avenir"/>
            </a:endParaRPr>
          </a:p>
        </p:txBody>
      </p:sp>
      <p:sp>
        <p:nvSpPr>
          <p:cNvPr id="170" name="Google Shape;170;p20"/>
          <p:cNvSpPr txBox="1"/>
          <p:nvPr/>
        </p:nvSpPr>
        <p:spPr>
          <a:xfrm>
            <a:off x="1493519" y="2633269"/>
            <a:ext cx="1892935" cy="1589405"/>
          </a:xfrm>
          <a:prstGeom prst="rect">
            <a:avLst/>
          </a:prstGeom>
          <a:noFill/>
          <a:ln>
            <a:noFill/>
          </a:ln>
        </p:spPr>
        <p:txBody>
          <a:bodyPr anchorCtr="0" anchor="t" bIns="0" lIns="0" spcFirstLastPara="1" rIns="0" wrap="square" tIns="14600">
            <a:spAutoFit/>
          </a:bodyPr>
          <a:lstStyle/>
          <a:p>
            <a:pPr indent="0" lvl="0" marL="12700" marR="5080" rtl="0" algn="l">
              <a:lnSpc>
                <a:spcPct val="113799"/>
              </a:lnSpc>
              <a:spcBef>
                <a:spcPts val="0"/>
              </a:spcBef>
              <a:spcAft>
                <a:spcPts val="0"/>
              </a:spcAft>
              <a:buNone/>
            </a:pPr>
            <a:r>
              <a:rPr b="1" lang="en-US" sz="900">
                <a:solidFill>
                  <a:schemeClr val="dk1"/>
                </a:solidFill>
                <a:latin typeface="Avenir"/>
                <a:ea typeface="Avenir"/>
                <a:cs typeface="Avenir"/>
                <a:sym typeface="Avenir"/>
              </a:rPr>
              <a:t>Ryan Armstrong </a:t>
            </a:r>
            <a:r>
              <a:rPr lang="en-US" sz="900">
                <a:solidFill>
                  <a:schemeClr val="dk1"/>
                </a:solidFill>
                <a:latin typeface="Avenir"/>
                <a:ea typeface="Avenir"/>
                <a:cs typeface="Avenir"/>
                <a:sym typeface="Avenir"/>
              </a:rPr>
              <a:t>sang in Concert  Choir this year, his first and last year  of choir. He was also active in  theatre and band, performing in  OnStage, </a:t>
            </a:r>
            <a:r>
              <a:rPr i="1" lang="en-US" sz="900">
                <a:solidFill>
                  <a:schemeClr val="dk1"/>
                </a:solidFill>
                <a:latin typeface="Avenir"/>
                <a:ea typeface="Avenir"/>
                <a:cs typeface="Avenir"/>
                <a:sym typeface="Avenir"/>
              </a:rPr>
              <a:t>Shrek the Musical</a:t>
            </a:r>
            <a:r>
              <a:rPr lang="en-US" sz="900">
                <a:solidFill>
                  <a:schemeClr val="dk1"/>
                </a:solidFill>
                <a:latin typeface="Avenir"/>
                <a:ea typeface="Avenir"/>
                <a:cs typeface="Avenir"/>
                <a:sym typeface="Avenir"/>
              </a:rPr>
              <a:t>, and  Marching Band, and working on the  tech crew. Ryan plans to pursue a  BFA in Acting at the University of  Minnesota–Duluth. He wants to  thank all the teachers in the</a:t>
            </a:r>
            <a:endParaRPr sz="900">
              <a:solidFill>
                <a:schemeClr val="dk1"/>
              </a:solidFill>
              <a:latin typeface="Avenir"/>
              <a:ea typeface="Avenir"/>
              <a:cs typeface="Avenir"/>
              <a:sym typeface="Avenir"/>
            </a:endParaRPr>
          </a:p>
        </p:txBody>
      </p:sp>
      <p:sp>
        <p:nvSpPr>
          <p:cNvPr id="171" name="Google Shape;171;p20"/>
          <p:cNvSpPr txBox="1"/>
          <p:nvPr/>
        </p:nvSpPr>
        <p:spPr>
          <a:xfrm>
            <a:off x="381000" y="4199940"/>
            <a:ext cx="2769235" cy="336550"/>
          </a:xfrm>
          <a:prstGeom prst="rect">
            <a:avLst/>
          </a:prstGeom>
          <a:noFill/>
          <a:ln>
            <a:noFill/>
          </a:ln>
        </p:spPr>
        <p:txBody>
          <a:bodyPr anchorCtr="0" anchor="t" bIns="0" lIns="0" spcFirstLastPara="1" rIns="0" wrap="square" tIns="12050">
            <a:spAutoFit/>
          </a:bodyPr>
          <a:lstStyle/>
          <a:p>
            <a:pPr indent="0" lvl="0" marL="12700" marR="5080" rtl="0" algn="l">
              <a:lnSpc>
                <a:spcPct val="113300"/>
              </a:lnSpc>
              <a:spcBef>
                <a:spcPts val="0"/>
              </a:spcBef>
              <a:spcAft>
                <a:spcPts val="0"/>
              </a:spcAft>
              <a:buNone/>
            </a:pPr>
            <a:r>
              <a:rPr lang="en-US" sz="900">
                <a:solidFill>
                  <a:schemeClr val="dk1"/>
                </a:solidFill>
                <a:latin typeface="Avenir"/>
                <a:ea typeface="Avenir"/>
                <a:cs typeface="Avenir"/>
                <a:sym typeface="Avenir"/>
              </a:rPr>
              <a:t>performing arts department for providing such great  opportunities for students.</a:t>
            </a:r>
            <a:endParaRPr sz="900">
              <a:solidFill>
                <a:schemeClr val="dk1"/>
              </a:solidFill>
              <a:latin typeface="Avenir"/>
              <a:ea typeface="Avenir"/>
              <a:cs typeface="Avenir"/>
              <a:sym typeface="Avenir"/>
            </a:endParaRPr>
          </a:p>
        </p:txBody>
      </p:sp>
      <p:sp>
        <p:nvSpPr>
          <p:cNvPr id="172" name="Google Shape;172;p20"/>
          <p:cNvSpPr txBox="1"/>
          <p:nvPr/>
        </p:nvSpPr>
        <p:spPr>
          <a:xfrm>
            <a:off x="1493519" y="4663236"/>
            <a:ext cx="1858010" cy="1589405"/>
          </a:xfrm>
          <a:prstGeom prst="rect">
            <a:avLst/>
          </a:prstGeom>
          <a:noFill/>
          <a:ln>
            <a:noFill/>
          </a:ln>
        </p:spPr>
        <p:txBody>
          <a:bodyPr anchorCtr="0" anchor="t" bIns="0" lIns="0" spcFirstLastPara="1" rIns="0" wrap="square" tIns="14600">
            <a:spAutoFit/>
          </a:bodyPr>
          <a:lstStyle/>
          <a:p>
            <a:pPr indent="0" lvl="0" marL="12700" marR="5080" rtl="0" algn="l">
              <a:lnSpc>
                <a:spcPct val="113799"/>
              </a:lnSpc>
              <a:spcBef>
                <a:spcPts val="0"/>
              </a:spcBef>
              <a:spcAft>
                <a:spcPts val="0"/>
              </a:spcAft>
              <a:buNone/>
            </a:pPr>
            <a:r>
              <a:rPr b="1" lang="en-US" sz="900">
                <a:solidFill>
                  <a:schemeClr val="dk1"/>
                </a:solidFill>
                <a:latin typeface="Avenir"/>
                <a:ea typeface="Avenir"/>
                <a:cs typeface="Avenir"/>
                <a:sym typeface="Avenir"/>
              </a:rPr>
              <a:t>Syd Ausen </a:t>
            </a:r>
            <a:r>
              <a:rPr lang="en-US" sz="900">
                <a:solidFill>
                  <a:schemeClr val="dk1"/>
                </a:solidFill>
                <a:latin typeface="Avenir"/>
                <a:ea typeface="Avenir"/>
                <a:cs typeface="Avenir"/>
                <a:sym typeface="Avenir"/>
              </a:rPr>
              <a:t>sang in Cantabile, Bel  Canto, and Concert Choir. She will  attend MSU–Mankato and plans to  study psychology. Syd wants to  thank her mom for always pushing  her to do her best, and for being  her biggest fan, supporter, and her  rock through everything. Syd’s  advice to younger students is to  stay on top of your schoolwork, but</a:t>
            </a:r>
            <a:endParaRPr sz="900">
              <a:solidFill>
                <a:schemeClr val="dk1"/>
              </a:solidFill>
              <a:latin typeface="Avenir"/>
              <a:ea typeface="Avenir"/>
              <a:cs typeface="Avenir"/>
              <a:sym typeface="Avenir"/>
            </a:endParaRPr>
          </a:p>
        </p:txBody>
      </p:sp>
      <p:sp>
        <p:nvSpPr>
          <p:cNvPr id="173" name="Google Shape;173;p20"/>
          <p:cNvSpPr txBox="1"/>
          <p:nvPr/>
        </p:nvSpPr>
        <p:spPr>
          <a:xfrm>
            <a:off x="381000" y="6246367"/>
            <a:ext cx="2818130"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don't forget that you have just four short years of high</a:t>
            </a:r>
            <a:endParaRPr sz="900">
              <a:solidFill>
                <a:schemeClr val="dk1"/>
              </a:solidFill>
              <a:latin typeface="Avenir"/>
              <a:ea typeface="Avenir"/>
              <a:cs typeface="Avenir"/>
              <a:sym typeface="Avenir"/>
            </a:endParaRPr>
          </a:p>
        </p:txBody>
      </p:sp>
      <p:sp>
        <p:nvSpPr>
          <p:cNvPr id="174" name="Google Shape;174;p20"/>
          <p:cNvSpPr txBox="1"/>
          <p:nvPr/>
        </p:nvSpPr>
        <p:spPr>
          <a:xfrm>
            <a:off x="381000" y="6385357"/>
            <a:ext cx="2984500" cy="647700"/>
          </a:xfrm>
          <a:prstGeom prst="rect">
            <a:avLst/>
          </a:prstGeom>
          <a:noFill/>
          <a:ln>
            <a:noFill/>
          </a:ln>
        </p:spPr>
        <p:txBody>
          <a:bodyPr anchorCtr="0" anchor="t" bIns="0" lIns="0" spcFirstLastPara="1" rIns="0" wrap="square" tIns="12050">
            <a:spAutoFit/>
          </a:bodyPr>
          <a:lstStyle/>
          <a:p>
            <a:pPr indent="0" lvl="0" marL="12700" marR="5080" rtl="0" algn="l">
              <a:lnSpc>
                <a:spcPct val="113300"/>
              </a:lnSpc>
              <a:spcBef>
                <a:spcPts val="0"/>
              </a:spcBef>
              <a:spcAft>
                <a:spcPts val="0"/>
              </a:spcAft>
              <a:buNone/>
            </a:pPr>
            <a:r>
              <a:rPr lang="en-US" sz="900">
                <a:solidFill>
                  <a:schemeClr val="dk1"/>
                </a:solidFill>
                <a:latin typeface="Avenir"/>
                <a:ea typeface="Avenir"/>
                <a:cs typeface="Avenir"/>
                <a:sym typeface="Avenir"/>
              </a:rPr>
              <a:t>school — so do what YOU want to do, have fun, join clubs  and activities, and most importantly find friends that  make you happy and push you to be the best version of  yourself.</a:t>
            </a:r>
            <a:endParaRPr sz="900">
              <a:solidFill>
                <a:schemeClr val="dk1"/>
              </a:solidFill>
              <a:latin typeface="Avenir"/>
              <a:ea typeface="Avenir"/>
              <a:cs typeface="Avenir"/>
              <a:sym typeface="Avenir"/>
            </a:endParaRPr>
          </a:p>
        </p:txBody>
      </p:sp>
      <p:sp>
        <p:nvSpPr>
          <p:cNvPr id="175" name="Google Shape;175;p20"/>
          <p:cNvSpPr txBox="1"/>
          <p:nvPr/>
        </p:nvSpPr>
        <p:spPr>
          <a:xfrm>
            <a:off x="1505711" y="7165644"/>
            <a:ext cx="1880870" cy="1430655"/>
          </a:xfrm>
          <a:prstGeom prst="rect">
            <a:avLst/>
          </a:prstGeom>
          <a:noFill/>
          <a:ln>
            <a:noFill/>
          </a:ln>
        </p:spPr>
        <p:txBody>
          <a:bodyPr anchorCtr="0" anchor="t" bIns="0" lIns="0" spcFirstLastPara="1" rIns="0" wrap="square" tIns="11425">
            <a:spAutoFit/>
          </a:bodyPr>
          <a:lstStyle/>
          <a:p>
            <a:pPr indent="0" lvl="0" marL="12700" marR="5080" rtl="0" algn="l">
              <a:lnSpc>
                <a:spcPct val="113900"/>
              </a:lnSpc>
              <a:spcBef>
                <a:spcPts val="0"/>
              </a:spcBef>
              <a:spcAft>
                <a:spcPts val="0"/>
              </a:spcAft>
              <a:buNone/>
            </a:pPr>
            <a:r>
              <a:rPr b="1" lang="en-US" sz="900">
                <a:solidFill>
                  <a:schemeClr val="dk1"/>
                </a:solidFill>
                <a:latin typeface="Avenir"/>
                <a:ea typeface="Avenir"/>
                <a:cs typeface="Avenir"/>
                <a:sym typeface="Avenir"/>
              </a:rPr>
              <a:t>Katie Austin </a:t>
            </a:r>
            <a:r>
              <a:rPr lang="en-US" sz="900">
                <a:solidFill>
                  <a:schemeClr val="dk1"/>
                </a:solidFill>
                <a:latin typeface="Avenir"/>
                <a:ea typeface="Avenir"/>
                <a:cs typeface="Avenir"/>
                <a:sym typeface="Avenir"/>
              </a:rPr>
              <a:t>sang in Cantabile and  Bel Canto. Her favorite choir  memory is the Chicago trip with Bel  Canto her sophomore year. She  was also heavily involved in the  theatre program and did tech for  every theatre production during  her four years at RHS. Katie will  attend the University of Wisconsin–</a:t>
            </a:r>
            <a:endParaRPr sz="900">
              <a:solidFill>
                <a:schemeClr val="dk1"/>
              </a:solidFill>
              <a:latin typeface="Avenir"/>
              <a:ea typeface="Avenir"/>
              <a:cs typeface="Avenir"/>
              <a:sym typeface="Avenir"/>
            </a:endParaRPr>
          </a:p>
        </p:txBody>
      </p:sp>
      <p:sp>
        <p:nvSpPr>
          <p:cNvPr id="176" name="Google Shape;176;p20"/>
          <p:cNvSpPr txBox="1"/>
          <p:nvPr/>
        </p:nvSpPr>
        <p:spPr>
          <a:xfrm>
            <a:off x="1505711" y="8587231"/>
            <a:ext cx="1708785"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Eau Claire to pursue a degree in</a:t>
            </a:r>
            <a:endParaRPr sz="900">
              <a:solidFill>
                <a:schemeClr val="dk1"/>
              </a:solidFill>
              <a:latin typeface="Avenir"/>
              <a:ea typeface="Avenir"/>
              <a:cs typeface="Avenir"/>
              <a:sym typeface="Avenir"/>
            </a:endParaRPr>
          </a:p>
        </p:txBody>
      </p:sp>
      <p:sp>
        <p:nvSpPr>
          <p:cNvPr id="177" name="Google Shape;177;p20"/>
          <p:cNvSpPr txBox="1"/>
          <p:nvPr/>
        </p:nvSpPr>
        <p:spPr>
          <a:xfrm>
            <a:off x="381000" y="8726220"/>
            <a:ext cx="2703830" cy="336550"/>
          </a:xfrm>
          <a:prstGeom prst="rect">
            <a:avLst/>
          </a:prstGeom>
          <a:noFill/>
          <a:ln>
            <a:noFill/>
          </a:ln>
        </p:spPr>
        <p:txBody>
          <a:bodyPr anchorCtr="0" anchor="t" bIns="0" lIns="0" spcFirstLastPara="1" rIns="0" wrap="square" tIns="12050">
            <a:spAutoFit/>
          </a:bodyPr>
          <a:lstStyle/>
          <a:p>
            <a:pPr indent="0" lvl="0" marL="12700" marR="5080" rtl="0" algn="l">
              <a:lnSpc>
                <a:spcPct val="113300"/>
              </a:lnSpc>
              <a:spcBef>
                <a:spcPts val="0"/>
              </a:spcBef>
              <a:spcAft>
                <a:spcPts val="0"/>
              </a:spcAft>
              <a:buNone/>
            </a:pPr>
            <a:r>
              <a:rPr lang="en-US" sz="900">
                <a:solidFill>
                  <a:schemeClr val="dk1"/>
                </a:solidFill>
                <a:latin typeface="Avenir"/>
                <a:ea typeface="Avenir"/>
                <a:cs typeface="Avenir"/>
                <a:sym typeface="Avenir"/>
              </a:rPr>
              <a:t>English education. She wants to thank Mrs. Toso for  always being there for her students.</a:t>
            </a:r>
            <a:endParaRPr sz="900">
              <a:solidFill>
                <a:schemeClr val="dk1"/>
              </a:solidFill>
              <a:latin typeface="Avenir"/>
              <a:ea typeface="Avenir"/>
              <a:cs typeface="Avenir"/>
              <a:sym typeface="Avenir"/>
            </a:endParaRPr>
          </a:p>
        </p:txBody>
      </p:sp>
      <p:sp>
        <p:nvSpPr>
          <p:cNvPr id="178" name="Google Shape;178;p20"/>
          <p:cNvSpPr txBox="1"/>
          <p:nvPr/>
        </p:nvSpPr>
        <p:spPr>
          <a:xfrm>
            <a:off x="4721352" y="295452"/>
            <a:ext cx="1866264" cy="1430655"/>
          </a:xfrm>
          <a:prstGeom prst="rect">
            <a:avLst/>
          </a:prstGeom>
          <a:noFill/>
          <a:ln>
            <a:noFill/>
          </a:ln>
        </p:spPr>
        <p:txBody>
          <a:bodyPr anchorCtr="0" anchor="t" bIns="0" lIns="0" spcFirstLastPara="1" rIns="0" wrap="square" tIns="11425">
            <a:spAutoFit/>
          </a:bodyPr>
          <a:lstStyle/>
          <a:p>
            <a:pPr indent="0" lvl="0" marL="12700" marR="22860" rtl="0" algn="l">
              <a:lnSpc>
                <a:spcPct val="113999"/>
              </a:lnSpc>
              <a:spcBef>
                <a:spcPts val="0"/>
              </a:spcBef>
              <a:spcAft>
                <a:spcPts val="0"/>
              </a:spcAft>
              <a:buNone/>
            </a:pPr>
            <a:r>
              <a:rPr b="1" lang="en-US" sz="900">
                <a:solidFill>
                  <a:schemeClr val="dk1"/>
                </a:solidFill>
                <a:latin typeface="Avenir"/>
                <a:ea typeface="Avenir"/>
                <a:cs typeface="Avenir"/>
                <a:sym typeface="Avenir"/>
              </a:rPr>
              <a:t>Samira Awad </a:t>
            </a:r>
            <a:r>
              <a:rPr lang="en-US" sz="900">
                <a:solidFill>
                  <a:schemeClr val="dk1"/>
                </a:solidFill>
                <a:latin typeface="Avenir"/>
                <a:ea typeface="Avenir"/>
                <a:cs typeface="Avenir"/>
                <a:sym typeface="Avenir"/>
              </a:rPr>
              <a:t>sang in Cantabile,  Cantabile Chamber Ensemble, Bel  Canto, Da Capo, Aurora, and  Concert Choir. She also  participated in numerous theatre  productions both as a performer in  OnStage, musicals, and plays, and  as a member of the tech crew.</a:t>
            </a:r>
            <a:endParaRPr sz="900">
              <a:solidFill>
                <a:schemeClr val="dk1"/>
              </a:solidFill>
              <a:latin typeface="Avenir"/>
              <a:ea typeface="Avenir"/>
              <a:cs typeface="Avenir"/>
              <a:sym typeface="Avenir"/>
            </a:endParaRPr>
          </a:p>
          <a:p>
            <a:pPr indent="0" lvl="0" marL="12700" marR="0" rtl="0" algn="l">
              <a:lnSpc>
                <a:spcPct val="100000"/>
              </a:lnSpc>
              <a:spcBef>
                <a:spcPts val="145"/>
              </a:spcBef>
              <a:spcAft>
                <a:spcPts val="0"/>
              </a:spcAft>
              <a:buNone/>
            </a:pPr>
            <a:r>
              <a:rPr lang="en-US" sz="900">
                <a:solidFill>
                  <a:schemeClr val="dk1"/>
                </a:solidFill>
                <a:latin typeface="Avenir"/>
                <a:ea typeface="Avenir"/>
                <a:cs typeface="Avenir"/>
                <a:sym typeface="Avenir"/>
              </a:rPr>
              <a:t>Samira’s favorite memory is singing</a:t>
            </a:r>
            <a:endParaRPr sz="900">
              <a:solidFill>
                <a:schemeClr val="dk1"/>
              </a:solidFill>
              <a:latin typeface="Avenir"/>
              <a:ea typeface="Avenir"/>
              <a:cs typeface="Avenir"/>
              <a:sym typeface="Avenir"/>
            </a:endParaRPr>
          </a:p>
        </p:txBody>
      </p:sp>
      <p:sp>
        <p:nvSpPr>
          <p:cNvPr id="179" name="Google Shape;179;p20"/>
          <p:cNvSpPr txBox="1"/>
          <p:nvPr/>
        </p:nvSpPr>
        <p:spPr>
          <a:xfrm>
            <a:off x="4721352" y="1717040"/>
            <a:ext cx="1828800"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the opener in OnStage 2019. After</a:t>
            </a:r>
            <a:endParaRPr sz="900">
              <a:solidFill>
                <a:schemeClr val="dk1"/>
              </a:solidFill>
              <a:latin typeface="Avenir"/>
              <a:ea typeface="Avenir"/>
              <a:cs typeface="Avenir"/>
              <a:sym typeface="Avenir"/>
            </a:endParaRPr>
          </a:p>
        </p:txBody>
      </p:sp>
      <p:sp>
        <p:nvSpPr>
          <p:cNvPr id="180" name="Google Shape;180;p20"/>
          <p:cNvSpPr txBox="1"/>
          <p:nvPr/>
        </p:nvSpPr>
        <p:spPr>
          <a:xfrm>
            <a:off x="3605784" y="1856028"/>
            <a:ext cx="2689860" cy="336550"/>
          </a:xfrm>
          <a:prstGeom prst="rect">
            <a:avLst/>
          </a:prstGeom>
          <a:noFill/>
          <a:ln>
            <a:noFill/>
          </a:ln>
        </p:spPr>
        <p:txBody>
          <a:bodyPr anchorCtr="0" anchor="t" bIns="0" lIns="0" spcFirstLastPara="1" rIns="0" wrap="square" tIns="12050">
            <a:spAutoFit/>
          </a:bodyPr>
          <a:lstStyle/>
          <a:p>
            <a:pPr indent="0" lvl="0" marL="12700" marR="5080" rtl="0" algn="l">
              <a:lnSpc>
                <a:spcPct val="113300"/>
              </a:lnSpc>
              <a:spcBef>
                <a:spcPts val="0"/>
              </a:spcBef>
              <a:spcAft>
                <a:spcPts val="0"/>
              </a:spcAft>
              <a:buNone/>
            </a:pPr>
            <a:r>
              <a:rPr lang="en-US" sz="900">
                <a:solidFill>
                  <a:schemeClr val="dk1"/>
                </a:solidFill>
                <a:latin typeface="Avenir"/>
                <a:ea typeface="Avenir"/>
                <a:cs typeface="Avenir"/>
                <a:sym typeface="Avenir"/>
              </a:rPr>
              <a:t>high school, she plans to study audio production at  Hennepin Technical College.</a:t>
            </a:r>
            <a:endParaRPr sz="900">
              <a:solidFill>
                <a:schemeClr val="dk1"/>
              </a:solidFill>
              <a:latin typeface="Avenir"/>
              <a:ea typeface="Avenir"/>
              <a:cs typeface="Avenir"/>
              <a:sym typeface="Avenir"/>
            </a:endParaRPr>
          </a:p>
        </p:txBody>
      </p:sp>
      <p:sp>
        <p:nvSpPr>
          <p:cNvPr id="181" name="Google Shape;181;p20"/>
          <p:cNvSpPr txBox="1"/>
          <p:nvPr/>
        </p:nvSpPr>
        <p:spPr>
          <a:xfrm>
            <a:off x="4721352" y="2325421"/>
            <a:ext cx="1896745" cy="1430655"/>
          </a:xfrm>
          <a:prstGeom prst="rect">
            <a:avLst/>
          </a:prstGeom>
          <a:noFill/>
          <a:ln>
            <a:noFill/>
          </a:ln>
        </p:spPr>
        <p:txBody>
          <a:bodyPr anchorCtr="0" anchor="t" bIns="0" lIns="0" spcFirstLastPara="1" rIns="0" wrap="square" tIns="11425">
            <a:spAutoFit/>
          </a:bodyPr>
          <a:lstStyle/>
          <a:p>
            <a:pPr indent="0" lvl="0" marL="12700" marR="5080" rtl="0" algn="l">
              <a:lnSpc>
                <a:spcPct val="113900"/>
              </a:lnSpc>
              <a:spcBef>
                <a:spcPts val="0"/>
              </a:spcBef>
              <a:spcAft>
                <a:spcPts val="0"/>
              </a:spcAft>
              <a:buNone/>
            </a:pPr>
            <a:r>
              <a:rPr b="1" lang="en-US" sz="900">
                <a:solidFill>
                  <a:schemeClr val="dk1"/>
                </a:solidFill>
                <a:latin typeface="Avenir"/>
                <a:ea typeface="Avenir"/>
                <a:cs typeface="Avenir"/>
                <a:sym typeface="Avenir"/>
              </a:rPr>
              <a:t>Charlie Banta </a:t>
            </a:r>
            <a:r>
              <a:rPr lang="en-US" sz="900">
                <a:solidFill>
                  <a:schemeClr val="dk1"/>
                </a:solidFill>
                <a:latin typeface="Avenir"/>
                <a:ea typeface="Avenir"/>
                <a:cs typeface="Avenir"/>
                <a:sym typeface="Avenir"/>
              </a:rPr>
              <a:t>sang in Cantemus,  Vivace, Da Capo, Luminos, and  Concert Choir. He was also in Tri-M  Honor Society and performed in  OnStage this year (his favorite high  school memory). Outside of the  arts, Charlie was a member of the  boys’ swim team. He plans to begin  his college journey at Inver Hills CC.</a:t>
            </a:r>
            <a:endParaRPr sz="900">
              <a:solidFill>
                <a:schemeClr val="dk1"/>
              </a:solidFill>
              <a:latin typeface="Avenir"/>
              <a:ea typeface="Avenir"/>
              <a:cs typeface="Avenir"/>
              <a:sym typeface="Avenir"/>
            </a:endParaRPr>
          </a:p>
        </p:txBody>
      </p:sp>
      <p:sp>
        <p:nvSpPr>
          <p:cNvPr id="182" name="Google Shape;182;p20"/>
          <p:cNvSpPr txBox="1"/>
          <p:nvPr/>
        </p:nvSpPr>
        <p:spPr>
          <a:xfrm>
            <a:off x="4721352" y="3747008"/>
            <a:ext cx="1448435"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Charlie’s advice to younger</a:t>
            </a:r>
            <a:endParaRPr sz="900">
              <a:solidFill>
                <a:schemeClr val="dk1"/>
              </a:solidFill>
              <a:latin typeface="Avenir"/>
              <a:ea typeface="Avenir"/>
              <a:cs typeface="Avenir"/>
              <a:sym typeface="Avenir"/>
            </a:endParaRPr>
          </a:p>
        </p:txBody>
      </p:sp>
      <p:sp>
        <p:nvSpPr>
          <p:cNvPr id="183" name="Google Shape;183;p20"/>
          <p:cNvSpPr txBox="1"/>
          <p:nvPr/>
        </p:nvSpPr>
        <p:spPr>
          <a:xfrm>
            <a:off x="3605784" y="3885996"/>
            <a:ext cx="2990215" cy="650240"/>
          </a:xfrm>
          <a:prstGeom prst="rect">
            <a:avLst/>
          </a:prstGeom>
          <a:noFill/>
          <a:ln>
            <a:noFill/>
          </a:ln>
        </p:spPr>
        <p:txBody>
          <a:bodyPr anchorCtr="0" anchor="t" bIns="0" lIns="0" spcFirstLastPara="1" rIns="0" wrap="square" tIns="11425">
            <a:spAutoFit/>
          </a:bodyPr>
          <a:lstStyle/>
          <a:p>
            <a:pPr indent="0" lvl="0" marL="12700" marR="5080" rtl="0" algn="l">
              <a:lnSpc>
                <a:spcPct val="114100"/>
              </a:lnSpc>
              <a:spcBef>
                <a:spcPts val="0"/>
              </a:spcBef>
              <a:spcAft>
                <a:spcPts val="0"/>
              </a:spcAft>
              <a:buNone/>
            </a:pPr>
            <a:r>
              <a:rPr lang="en-US" sz="900">
                <a:solidFill>
                  <a:schemeClr val="dk1"/>
                </a:solidFill>
                <a:latin typeface="Avenir"/>
                <a:ea typeface="Avenir"/>
                <a:cs typeface="Avenir"/>
                <a:sym typeface="Avenir"/>
              </a:rPr>
              <a:t>students is “Never tell yourself you’re not ready to do  something, because in truth, there are some things  where you’ll never be completely ready. And if you never  will be, you might as well just do it anyway.”</a:t>
            </a:r>
            <a:endParaRPr sz="900">
              <a:solidFill>
                <a:schemeClr val="dk1"/>
              </a:solidFill>
              <a:latin typeface="Avenir"/>
              <a:ea typeface="Avenir"/>
              <a:cs typeface="Avenir"/>
              <a:sym typeface="Avenir"/>
            </a:endParaRPr>
          </a:p>
        </p:txBody>
      </p:sp>
      <p:sp>
        <p:nvSpPr>
          <p:cNvPr id="184" name="Google Shape;184;p20"/>
          <p:cNvSpPr txBox="1"/>
          <p:nvPr/>
        </p:nvSpPr>
        <p:spPr>
          <a:xfrm>
            <a:off x="4718303" y="4663236"/>
            <a:ext cx="1904364" cy="1589405"/>
          </a:xfrm>
          <a:prstGeom prst="rect">
            <a:avLst/>
          </a:prstGeom>
          <a:noFill/>
          <a:ln>
            <a:noFill/>
          </a:ln>
        </p:spPr>
        <p:txBody>
          <a:bodyPr anchorCtr="0" anchor="t" bIns="0" lIns="0" spcFirstLastPara="1" rIns="0" wrap="square" tIns="14600">
            <a:spAutoFit/>
          </a:bodyPr>
          <a:lstStyle/>
          <a:p>
            <a:pPr indent="0" lvl="0" marL="12700" marR="5080" rtl="0" algn="l">
              <a:lnSpc>
                <a:spcPct val="113799"/>
              </a:lnSpc>
              <a:spcBef>
                <a:spcPts val="0"/>
              </a:spcBef>
              <a:spcAft>
                <a:spcPts val="0"/>
              </a:spcAft>
              <a:buNone/>
            </a:pPr>
            <a:r>
              <a:rPr b="1" lang="en-US" sz="900">
                <a:solidFill>
                  <a:schemeClr val="dk1"/>
                </a:solidFill>
                <a:latin typeface="Avenir"/>
                <a:ea typeface="Avenir"/>
                <a:cs typeface="Avenir"/>
                <a:sym typeface="Avenir"/>
              </a:rPr>
              <a:t>Charlie Barnick </a:t>
            </a:r>
            <a:r>
              <a:rPr lang="en-US" sz="900">
                <a:solidFill>
                  <a:schemeClr val="dk1"/>
                </a:solidFill>
                <a:latin typeface="Avenir"/>
                <a:ea typeface="Avenir"/>
                <a:cs typeface="Avenir"/>
                <a:sym typeface="Avenir"/>
              </a:rPr>
              <a:t>sang in Cantemus,  Vivace, and Concert Choir. He also  played football and competed in  track and field. His favorite choir  memory is singing with his brother  at the holiday concerts. Charlie will  attend Gustavus Adolphus College  to study business and play football.  He advises younger students in the  choral program to make the most of</a:t>
            </a:r>
            <a:endParaRPr sz="900">
              <a:solidFill>
                <a:schemeClr val="dk1"/>
              </a:solidFill>
              <a:latin typeface="Avenir"/>
              <a:ea typeface="Avenir"/>
              <a:cs typeface="Avenir"/>
              <a:sym typeface="Avenir"/>
            </a:endParaRPr>
          </a:p>
        </p:txBody>
      </p:sp>
      <p:sp>
        <p:nvSpPr>
          <p:cNvPr id="185" name="Google Shape;185;p20"/>
          <p:cNvSpPr txBox="1"/>
          <p:nvPr/>
        </p:nvSpPr>
        <p:spPr>
          <a:xfrm>
            <a:off x="3605784" y="6229908"/>
            <a:ext cx="2868930" cy="336550"/>
          </a:xfrm>
          <a:prstGeom prst="rect">
            <a:avLst/>
          </a:prstGeom>
          <a:noFill/>
          <a:ln>
            <a:noFill/>
          </a:ln>
        </p:spPr>
        <p:txBody>
          <a:bodyPr anchorCtr="0" anchor="t" bIns="0" lIns="0" spcFirstLastPara="1" rIns="0" wrap="square" tIns="12050">
            <a:spAutoFit/>
          </a:bodyPr>
          <a:lstStyle/>
          <a:p>
            <a:pPr indent="0" lvl="0" marL="12700" marR="5080" rtl="0" algn="l">
              <a:lnSpc>
                <a:spcPct val="113300"/>
              </a:lnSpc>
              <a:spcBef>
                <a:spcPts val="0"/>
              </a:spcBef>
              <a:spcAft>
                <a:spcPts val="0"/>
              </a:spcAft>
              <a:buNone/>
            </a:pPr>
            <a:r>
              <a:rPr lang="en-US" sz="900">
                <a:solidFill>
                  <a:schemeClr val="dk1"/>
                </a:solidFill>
                <a:latin typeface="Avenir"/>
                <a:ea typeface="Avenir"/>
                <a:cs typeface="Avenir"/>
                <a:sym typeface="Avenir"/>
              </a:rPr>
              <a:t>their time in choir, and he thanks his parents for always  being there for him and having faith in him.</a:t>
            </a:r>
            <a:endParaRPr sz="900">
              <a:solidFill>
                <a:schemeClr val="dk1"/>
              </a:solidFill>
              <a:latin typeface="Avenir"/>
              <a:ea typeface="Avenir"/>
              <a:cs typeface="Avenir"/>
              <a:sym typeface="Avenir"/>
            </a:endParaRPr>
          </a:p>
        </p:txBody>
      </p:sp>
      <p:sp>
        <p:nvSpPr>
          <p:cNvPr id="186" name="Google Shape;186;p20"/>
          <p:cNvSpPr txBox="1"/>
          <p:nvPr/>
        </p:nvSpPr>
        <p:spPr>
          <a:xfrm>
            <a:off x="4718303" y="6696252"/>
            <a:ext cx="1884045" cy="1430655"/>
          </a:xfrm>
          <a:prstGeom prst="rect">
            <a:avLst/>
          </a:prstGeom>
          <a:noFill/>
          <a:ln>
            <a:noFill/>
          </a:ln>
        </p:spPr>
        <p:txBody>
          <a:bodyPr anchorCtr="0" anchor="t" bIns="0" lIns="0" spcFirstLastPara="1" rIns="0" wrap="square" tIns="11425">
            <a:spAutoFit/>
          </a:bodyPr>
          <a:lstStyle/>
          <a:p>
            <a:pPr indent="0" lvl="0" marL="12700" marR="23495" rtl="0" algn="l">
              <a:lnSpc>
                <a:spcPct val="114100"/>
              </a:lnSpc>
              <a:spcBef>
                <a:spcPts val="0"/>
              </a:spcBef>
              <a:spcAft>
                <a:spcPts val="0"/>
              </a:spcAft>
              <a:buNone/>
            </a:pPr>
            <a:r>
              <a:rPr b="1" lang="en-US" sz="900">
                <a:solidFill>
                  <a:schemeClr val="dk1"/>
                </a:solidFill>
                <a:latin typeface="Avenir"/>
                <a:ea typeface="Avenir"/>
                <a:cs typeface="Avenir"/>
                <a:sym typeface="Avenir"/>
              </a:rPr>
              <a:t>Ahilya Bharrat </a:t>
            </a:r>
            <a:r>
              <a:rPr lang="en-US" sz="900">
                <a:solidFill>
                  <a:schemeClr val="dk1"/>
                </a:solidFill>
                <a:latin typeface="Avenir"/>
                <a:ea typeface="Avenir"/>
                <a:cs typeface="Avenir"/>
                <a:sym typeface="Avenir"/>
              </a:rPr>
              <a:t>sang in Cantabile,  Cantabile Chamber Ensemble, Bel  Canto, Da Capo, Aurora, and  Concert Choir. She was also active  in Tri-M, OnStage, theater and  event tech, Spanish National Honor  Society, speech, and debate.</a:t>
            </a:r>
            <a:endParaRPr sz="900">
              <a:solidFill>
                <a:schemeClr val="dk1"/>
              </a:solidFill>
              <a:latin typeface="Avenir"/>
              <a:ea typeface="Avenir"/>
              <a:cs typeface="Avenir"/>
              <a:sym typeface="Avenir"/>
            </a:endParaRPr>
          </a:p>
          <a:p>
            <a:pPr indent="0" lvl="0" marL="12700" marR="5080" rtl="0" algn="l">
              <a:lnSpc>
                <a:spcPct val="113300"/>
              </a:lnSpc>
              <a:spcBef>
                <a:spcPts val="0"/>
              </a:spcBef>
              <a:spcAft>
                <a:spcPts val="0"/>
              </a:spcAft>
              <a:buNone/>
            </a:pPr>
            <a:r>
              <a:rPr lang="en-US" sz="900">
                <a:solidFill>
                  <a:schemeClr val="dk1"/>
                </a:solidFill>
                <a:latin typeface="Avenir"/>
                <a:ea typeface="Avenir"/>
                <a:cs typeface="Avenir"/>
                <a:sym typeface="Avenir"/>
              </a:rPr>
              <a:t>Ahilya’s favorite choir memories are  the Bel Canto trip to Chicago and</a:t>
            </a:r>
            <a:endParaRPr sz="900">
              <a:solidFill>
                <a:schemeClr val="dk1"/>
              </a:solidFill>
              <a:latin typeface="Avenir"/>
              <a:ea typeface="Avenir"/>
              <a:cs typeface="Avenir"/>
              <a:sym typeface="Avenir"/>
            </a:endParaRPr>
          </a:p>
        </p:txBody>
      </p:sp>
      <p:sp>
        <p:nvSpPr>
          <p:cNvPr id="187" name="Google Shape;187;p20"/>
          <p:cNvSpPr txBox="1"/>
          <p:nvPr/>
        </p:nvSpPr>
        <p:spPr>
          <a:xfrm>
            <a:off x="4718303" y="8117840"/>
            <a:ext cx="1749425"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singing at Shepherd of the Valley</a:t>
            </a:r>
            <a:endParaRPr sz="900">
              <a:solidFill>
                <a:schemeClr val="dk1"/>
              </a:solidFill>
              <a:latin typeface="Avenir"/>
              <a:ea typeface="Avenir"/>
              <a:cs typeface="Avenir"/>
              <a:sym typeface="Avenir"/>
            </a:endParaRPr>
          </a:p>
        </p:txBody>
      </p:sp>
      <p:sp>
        <p:nvSpPr>
          <p:cNvPr id="188" name="Google Shape;188;p20"/>
          <p:cNvSpPr txBox="1"/>
          <p:nvPr/>
        </p:nvSpPr>
        <p:spPr>
          <a:xfrm>
            <a:off x="3605784" y="8253780"/>
            <a:ext cx="2951480" cy="808990"/>
          </a:xfrm>
          <a:prstGeom prst="rect">
            <a:avLst/>
          </a:prstGeom>
          <a:noFill/>
          <a:ln>
            <a:noFill/>
          </a:ln>
        </p:spPr>
        <p:txBody>
          <a:bodyPr anchorCtr="0" anchor="t" bIns="0" lIns="0" spcFirstLastPara="1" rIns="0" wrap="square" tIns="14600">
            <a:spAutoFit/>
          </a:bodyPr>
          <a:lstStyle/>
          <a:p>
            <a:pPr indent="0" lvl="0" marL="12700" marR="5080" rtl="0" algn="l">
              <a:lnSpc>
                <a:spcPct val="113900"/>
              </a:lnSpc>
              <a:spcBef>
                <a:spcPts val="0"/>
              </a:spcBef>
              <a:spcAft>
                <a:spcPts val="0"/>
              </a:spcAft>
              <a:buNone/>
            </a:pPr>
            <a:r>
              <a:rPr lang="en-US" sz="900">
                <a:solidFill>
                  <a:schemeClr val="dk1"/>
                </a:solidFill>
                <a:latin typeface="Avenir"/>
                <a:ea typeface="Avenir"/>
                <a:cs typeface="Avenir"/>
                <a:sym typeface="Avenir"/>
              </a:rPr>
              <a:t>Lutheran Church with Dr. Andrew Last. After graduation,  she will pursue a Bachelor of Science degree in Health  Science on the pre-medical track at the University of  Minnesota–Rochester. Ahilya wants to thank her best  friend Jenna for being by her side.</a:t>
            </a:r>
            <a:endParaRPr sz="900">
              <a:solidFill>
                <a:schemeClr val="dk1"/>
              </a:solidFill>
              <a:latin typeface="Avenir"/>
              <a:ea typeface="Avenir"/>
              <a:cs typeface="Avenir"/>
              <a:sym typeface="Avenir"/>
            </a:endParaRPr>
          </a:p>
        </p:txBody>
      </p:sp>
      <p:grpSp>
        <p:nvGrpSpPr>
          <p:cNvPr id="189" name="Google Shape;189;p20"/>
          <p:cNvGrpSpPr/>
          <p:nvPr/>
        </p:nvGrpSpPr>
        <p:grpSpPr>
          <a:xfrm>
            <a:off x="336229" y="335596"/>
            <a:ext cx="1069975" cy="1423670"/>
            <a:chOff x="336229" y="335596"/>
            <a:chExt cx="1069975" cy="1423670"/>
          </a:xfrm>
        </p:grpSpPr>
        <p:pic>
          <p:nvPicPr>
            <p:cNvPr id="190" name="Google Shape;190;p20"/>
            <p:cNvPicPr preferRelativeResize="0"/>
            <p:nvPr/>
          </p:nvPicPr>
          <p:blipFill rotWithShape="1">
            <a:blip r:embed="rId4">
              <a:alphaModFix/>
            </a:blip>
            <a:srcRect b="0" l="0" r="0" t="0"/>
            <a:stretch/>
          </p:blipFill>
          <p:spPr>
            <a:xfrm>
              <a:off x="340991" y="340358"/>
              <a:ext cx="1060450" cy="1413932"/>
            </a:xfrm>
            <a:prstGeom prst="rect">
              <a:avLst/>
            </a:prstGeom>
            <a:noFill/>
            <a:ln>
              <a:noFill/>
            </a:ln>
          </p:spPr>
        </p:pic>
        <p:sp>
          <p:nvSpPr>
            <p:cNvPr id="191" name="Google Shape;191;p20"/>
            <p:cNvSpPr/>
            <p:nvPr/>
          </p:nvSpPr>
          <p:spPr>
            <a:xfrm>
              <a:off x="336229" y="335596"/>
              <a:ext cx="1069975" cy="1423670"/>
            </a:xfrm>
            <a:custGeom>
              <a:rect b="b" l="l" r="r" t="t"/>
              <a:pathLst>
                <a:path extrusionOk="0" h="1423670" w="1069975">
                  <a:moveTo>
                    <a:pt x="0" y="0"/>
                  </a:moveTo>
                  <a:lnTo>
                    <a:pt x="1069974" y="0"/>
                  </a:lnTo>
                  <a:lnTo>
                    <a:pt x="1069974" y="1423457"/>
                  </a:lnTo>
                  <a:lnTo>
                    <a:pt x="0" y="1423457"/>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92" name="Google Shape;192;p20"/>
          <p:cNvGrpSpPr/>
          <p:nvPr/>
        </p:nvGrpSpPr>
        <p:grpSpPr>
          <a:xfrm>
            <a:off x="335596" y="7217516"/>
            <a:ext cx="1071245" cy="1430020"/>
            <a:chOff x="335596" y="7217516"/>
            <a:chExt cx="1071245" cy="1430020"/>
          </a:xfrm>
        </p:grpSpPr>
        <p:pic>
          <p:nvPicPr>
            <p:cNvPr id="193" name="Google Shape;193;p20"/>
            <p:cNvPicPr preferRelativeResize="0"/>
            <p:nvPr/>
          </p:nvPicPr>
          <p:blipFill rotWithShape="1">
            <a:blip r:embed="rId5">
              <a:alphaModFix/>
            </a:blip>
            <a:srcRect b="0" l="0" r="0" t="0"/>
            <a:stretch/>
          </p:blipFill>
          <p:spPr>
            <a:xfrm>
              <a:off x="340358" y="7222279"/>
              <a:ext cx="1061719" cy="1420495"/>
            </a:xfrm>
            <a:prstGeom prst="rect">
              <a:avLst/>
            </a:prstGeom>
            <a:noFill/>
            <a:ln>
              <a:noFill/>
            </a:ln>
          </p:spPr>
        </p:pic>
        <p:sp>
          <p:nvSpPr>
            <p:cNvPr id="194" name="Google Shape;194;p20"/>
            <p:cNvSpPr/>
            <p:nvPr/>
          </p:nvSpPr>
          <p:spPr>
            <a:xfrm>
              <a:off x="335596" y="7217516"/>
              <a:ext cx="1071245" cy="1430020"/>
            </a:xfrm>
            <a:custGeom>
              <a:rect b="b" l="l" r="r" t="t"/>
              <a:pathLst>
                <a:path extrusionOk="0" h="1430020" w="1071245">
                  <a:moveTo>
                    <a:pt x="0" y="0"/>
                  </a:moveTo>
                  <a:lnTo>
                    <a:pt x="1071244" y="0"/>
                  </a:lnTo>
                  <a:lnTo>
                    <a:pt x="1071244" y="1430019"/>
                  </a:lnTo>
                  <a:lnTo>
                    <a:pt x="0" y="1430019"/>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95" name="Google Shape;195;p20"/>
          <p:cNvGrpSpPr/>
          <p:nvPr/>
        </p:nvGrpSpPr>
        <p:grpSpPr>
          <a:xfrm>
            <a:off x="336229" y="2678229"/>
            <a:ext cx="1066165" cy="1425575"/>
            <a:chOff x="336229" y="2678229"/>
            <a:chExt cx="1066165" cy="1425575"/>
          </a:xfrm>
        </p:grpSpPr>
        <p:pic>
          <p:nvPicPr>
            <p:cNvPr id="196" name="Google Shape;196;p20"/>
            <p:cNvPicPr preferRelativeResize="0"/>
            <p:nvPr/>
          </p:nvPicPr>
          <p:blipFill rotWithShape="1">
            <a:blip r:embed="rId6">
              <a:alphaModFix/>
            </a:blip>
            <a:srcRect b="0" l="0" r="0" t="0"/>
            <a:stretch/>
          </p:blipFill>
          <p:spPr>
            <a:xfrm>
              <a:off x="340991" y="2682991"/>
              <a:ext cx="1056416" cy="1416050"/>
            </a:xfrm>
            <a:prstGeom prst="rect">
              <a:avLst/>
            </a:prstGeom>
            <a:noFill/>
            <a:ln>
              <a:noFill/>
            </a:ln>
          </p:spPr>
        </p:pic>
        <p:sp>
          <p:nvSpPr>
            <p:cNvPr id="197" name="Google Shape;197;p20"/>
            <p:cNvSpPr/>
            <p:nvPr/>
          </p:nvSpPr>
          <p:spPr>
            <a:xfrm>
              <a:off x="336229" y="2678229"/>
              <a:ext cx="1066165" cy="1425575"/>
            </a:xfrm>
            <a:custGeom>
              <a:rect b="b" l="l" r="r" t="t"/>
              <a:pathLst>
                <a:path extrusionOk="0" h="1425575" w="1066165">
                  <a:moveTo>
                    <a:pt x="0" y="0"/>
                  </a:moveTo>
                  <a:lnTo>
                    <a:pt x="1065942" y="0"/>
                  </a:lnTo>
                  <a:lnTo>
                    <a:pt x="1065942"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98" name="Google Shape;198;p20"/>
          <p:cNvGrpSpPr/>
          <p:nvPr/>
        </p:nvGrpSpPr>
        <p:grpSpPr>
          <a:xfrm>
            <a:off x="336229" y="4709227"/>
            <a:ext cx="1066165" cy="1425575"/>
            <a:chOff x="336229" y="4709227"/>
            <a:chExt cx="1066165" cy="1425575"/>
          </a:xfrm>
        </p:grpSpPr>
        <p:pic>
          <p:nvPicPr>
            <p:cNvPr id="199" name="Google Shape;199;p20"/>
            <p:cNvPicPr preferRelativeResize="0"/>
            <p:nvPr/>
          </p:nvPicPr>
          <p:blipFill rotWithShape="1">
            <a:blip r:embed="rId7">
              <a:alphaModFix/>
            </a:blip>
            <a:srcRect b="0" l="0" r="0" t="0"/>
            <a:stretch/>
          </p:blipFill>
          <p:spPr>
            <a:xfrm>
              <a:off x="340991" y="4713989"/>
              <a:ext cx="1056640" cy="1416050"/>
            </a:xfrm>
            <a:prstGeom prst="rect">
              <a:avLst/>
            </a:prstGeom>
            <a:noFill/>
            <a:ln>
              <a:noFill/>
            </a:ln>
          </p:spPr>
        </p:pic>
        <p:sp>
          <p:nvSpPr>
            <p:cNvPr id="200" name="Google Shape;200;p20"/>
            <p:cNvSpPr/>
            <p:nvPr/>
          </p:nvSpPr>
          <p:spPr>
            <a:xfrm>
              <a:off x="336229" y="4709227"/>
              <a:ext cx="1066165" cy="1425575"/>
            </a:xfrm>
            <a:custGeom>
              <a:rect b="b" l="l" r="r" t="t"/>
              <a:pathLst>
                <a:path extrusionOk="0" h="1425575" w="1066165">
                  <a:moveTo>
                    <a:pt x="0" y="0"/>
                  </a:moveTo>
                  <a:lnTo>
                    <a:pt x="1066164" y="0"/>
                  </a:lnTo>
                  <a:lnTo>
                    <a:pt x="1066164"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01" name="Google Shape;201;p20"/>
          <p:cNvGrpSpPr/>
          <p:nvPr/>
        </p:nvGrpSpPr>
        <p:grpSpPr>
          <a:xfrm>
            <a:off x="3560758" y="335596"/>
            <a:ext cx="1069975" cy="1427480"/>
            <a:chOff x="3560758" y="335596"/>
            <a:chExt cx="1069975" cy="1427480"/>
          </a:xfrm>
        </p:grpSpPr>
        <p:pic>
          <p:nvPicPr>
            <p:cNvPr id="202" name="Google Shape;202;p20"/>
            <p:cNvPicPr preferRelativeResize="0"/>
            <p:nvPr/>
          </p:nvPicPr>
          <p:blipFill rotWithShape="1">
            <a:blip r:embed="rId8">
              <a:alphaModFix/>
            </a:blip>
            <a:srcRect b="0" l="0" r="0" t="0"/>
            <a:stretch/>
          </p:blipFill>
          <p:spPr>
            <a:xfrm>
              <a:off x="3565521" y="340358"/>
              <a:ext cx="1060226" cy="1417954"/>
            </a:xfrm>
            <a:prstGeom prst="rect">
              <a:avLst/>
            </a:prstGeom>
            <a:noFill/>
            <a:ln>
              <a:noFill/>
            </a:ln>
          </p:spPr>
        </p:pic>
        <p:sp>
          <p:nvSpPr>
            <p:cNvPr id="203" name="Google Shape;203;p20"/>
            <p:cNvSpPr/>
            <p:nvPr/>
          </p:nvSpPr>
          <p:spPr>
            <a:xfrm>
              <a:off x="3560758" y="335596"/>
              <a:ext cx="1069975" cy="1427480"/>
            </a:xfrm>
            <a:custGeom>
              <a:rect b="b" l="l" r="r" t="t"/>
              <a:pathLst>
                <a:path extrusionOk="0" h="1427480" w="1069975">
                  <a:moveTo>
                    <a:pt x="0" y="0"/>
                  </a:moveTo>
                  <a:lnTo>
                    <a:pt x="1069752" y="0"/>
                  </a:lnTo>
                  <a:lnTo>
                    <a:pt x="1069752" y="1427479"/>
                  </a:lnTo>
                  <a:lnTo>
                    <a:pt x="0" y="1427479"/>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04" name="Google Shape;204;p20"/>
          <p:cNvGrpSpPr/>
          <p:nvPr/>
        </p:nvGrpSpPr>
        <p:grpSpPr>
          <a:xfrm>
            <a:off x="3561393" y="2365326"/>
            <a:ext cx="1069975" cy="1427480"/>
            <a:chOff x="3561393" y="2365326"/>
            <a:chExt cx="1069975" cy="1427480"/>
          </a:xfrm>
        </p:grpSpPr>
        <p:pic>
          <p:nvPicPr>
            <p:cNvPr id="205" name="Google Shape;205;p20"/>
            <p:cNvPicPr preferRelativeResize="0"/>
            <p:nvPr/>
          </p:nvPicPr>
          <p:blipFill rotWithShape="1">
            <a:blip r:embed="rId9">
              <a:alphaModFix/>
            </a:blip>
            <a:srcRect b="0" l="0" r="0" t="0"/>
            <a:stretch/>
          </p:blipFill>
          <p:spPr>
            <a:xfrm>
              <a:off x="3566156" y="2370089"/>
              <a:ext cx="1060226" cy="1417954"/>
            </a:xfrm>
            <a:prstGeom prst="rect">
              <a:avLst/>
            </a:prstGeom>
            <a:noFill/>
            <a:ln>
              <a:noFill/>
            </a:ln>
          </p:spPr>
        </p:pic>
        <p:sp>
          <p:nvSpPr>
            <p:cNvPr id="206" name="Google Shape;206;p20"/>
            <p:cNvSpPr/>
            <p:nvPr/>
          </p:nvSpPr>
          <p:spPr>
            <a:xfrm>
              <a:off x="3561393" y="2365326"/>
              <a:ext cx="1069975" cy="1427480"/>
            </a:xfrm>
            <a:custGeom>
              <a:rect b="b" l="l" r="r" t="t"/>
              <a:pathLst>
                <a:path extrusionOk="0" h="1427479" w="1069975">
                  <a:moveTo>
                    <a:pt x="0" y="0"/>
                  </a:moveTo>
                  <a:lnTo>
                    <a:pt x="1069752" y="0"/>
                  </a:lnTo>
                  <a:lnTo>
                    <a:pt x="1069752" y="1427480"/>
                  </a:lnTo>
                  <a:lnTo>
                    <a:pt x="0" y="1427480"/>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07" name="Google Shape;207;p20"/>
          <p:cNvGrpSpPr/>
          <p:nvPr/>
        </p:nvGrpSpPr>
        <p:grpSpPr>
          <a:xfrm>
            <a:off x="3559486" y="4709227"/>
            <a:ext cx="1066165" cy="1425575"/>
            <a:chOff x="3559486" y="4709227"/>
            <a:chExt cx="1066165" cy="1425575"/>
          </a:xfrm>
        </p:grpSpPr>
        <p:pic>
          <p:nvPicPr>
            <p:cNvPr id="208" name="Google Shape;208;p20"/>
            <p:cNvPicPr preferRelativeResize="0"/>
            <p:nvPr/>
          </p:nvPicPr>
          <p:blipFill rotWithShape="1">
            <a:blip r:embed="rId10">
              <a:alphaModFix/>
            </a:blip>
            <a:srcRect b="0" l="0" r="0" t="0"/>
            <a:stretch/>
          </p:blipFill>
          <p:spPr>
            <a:xfrm>
              <a:off x="3564248" y="4713989"/>
              <a:ext cx="1056639" cy="1416050"/>
            </a:xfrm>
            <a:prstGeom prst="rect">
              <a:avLst/>
            </a:prstGeom>
            <a:noFill/>
            <a:ln>
              <a:noFill/>
            </a:ln>
          </p:spPr>
        </p:pic>
        <p:sp>
          <p:nvSpPr>
            <p:cNvPr id="209" name="Google Shape;209;p20"/>
            <p:cNvSpPr/>
            <p:nvPr/>
          </p:nvSpPr>
          <p:spPr>
            <a:xfrm>
              <a:off x="3559486" y="4709227"/>
              <a:ext cx="1066165" cy="1425575"/>
            </a:xfrm>
            <a:custGeom>
              <a:rect b="b" l="l" r="r" t="t"/>
              <a:pathLst>
                <a:path extrusionOk="0" h="1425575" w="1066164">
                  <a:moveTo>
                    <a:pt x="0" y="0"/>
                  </a:moveTo>
                  <a:lnTo>
                    <a:pt x="1066164" y="0"/>
                  </a:lnTo>
                  <a:lnTo>
                    <a:pt x="1066164"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10" name="Google Shape;210;p20"/>
          <p:cNvGrpSpPr/>
          <p:nvPr/>
        </p:nvGrpSpPr>
        <p:grpSpPr>
          <a:xfrm>
            <a:off x="3559486" y="6742132"/>
            <a:ext cx="1066165" cy="1425575"/>
            <a:chOff x="3559486" y="6742132"/>
            <a:chExt cx="1066165" cy="1425575"/>
          </a:xfrm>
        </p:grpSpPr>
        <p:pic>
          <p:nvPicPr>
            <p:cNvPr id="211" name="Google Shape;211;p20"/>
            <p:cNvPicPr preferRelativeResize="0"/>
            <p:nvPr/>
          </p:nvPicPr>
          <p:blipFill rotWithShape="1">
            <a:blip r:embed="rId11">
              <a:alphaModFix/>
            </a:blip>
            <a:srcRect b="0" l="0" r="0" t="0"/>
            <a:stretch/>
          </p:blipFill>
          <p:spPr>
            <a:xfrm>
              <a:off x="3564248" y="6746893"/>
              <a:ext cx="1056639" cy="1416049"/>
            </a:xfrm>
            <a:prstGeom prst="rect">
              <a:avLst/>
            </a:prstGeom>
            <a:noFill/>
            <a:ln>
              <a:noFill/>
            </a:ln>
          </p:spPr>
        </p:pic>
        <p:sp>
          <p:nvSpPr>
            <p:cNvPr id="212" name="Google Shape;212;p20"/>
            <p:cNvSpPr/>
            <p:nvPr/>
          </p:nvSpPr>
          <p:spPr>
            <a:xfrm>
              <a:off x="3559486" y="6742132"/>
              <a:ext cx="1066165" cy="1425575"/>
            </a:xfrm>
            <a:custGeom>
              <a:rect b="b" l="l" r="r" t="t"/>
              <a:pathLst>
                <a:path extrusionOk="0" h="1425575" w="1066164">
                  <a:moveTo>
                    <a:pt x="0" y="0"/>
                  </a:moveTo>
                  <a:lnTo>
                    <a:pt x="1066164" y="0"/>
                  </a:lnTo>
                  <a:lnTo>
                    <a:pt x="1066164"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16" name="Shape 216"/>
        <p:cNvGrpSpPr/>
        <p:nvPr/>
      </p:nvGrpSpPr>
      <p:grpSpPr>
        <a:xfrm>
          <a:off x="0" y="0"/>
          <a:ext cx="0" cy="0"/>
          <a:chOff x="0" y="0"/>
          <a:chExt cx="0" cy="0"/>
        </a:xfrm>
      </p:grpSpPr>
      <p:pic>
        <p:nvPicPr>
          <p:cNvPr id="217" name="Google Shape;217;p21"/>
          <p:cNvPicPr preferRelativeResize="0"/>
          <p:nvPr/>
        </p:nvPicPr>
        <p:blipFill rotWithShape="1">
          <a:blip r:embed="rId3">
            <a:alphaModFix/>
          </a:blip>
          <a:srcRect b="0" l="0" r="0" t="0"/>
          <a:stretch/>
        </p:blipFill>
        <p:spPr>
          <a:xfrm>
            <a:off x="329562" y="330198"/>
            <a:ext cx="681355" cy="9413874"/>
          </a:xfrm>
          <a:prstGeom prst="rect">
            <a:avLst/>
          </a:prstGeom>
          <a:noFill/>
          <a:ln>
            <a:noFill/>
          </a:ln>
        </p:spPr>
      </p:pic>
      <p:sp>
        <p:nvSpPr>
          <p:cNvPr id="218" name="Google Shape;218;p21"/>
          <p:cNvSpPr txBox="1"/>
          <p:nvPr/>
        </p:nvSpPr>
        <p:spPr>
          <a:xfrm>
            <a:off x="2286000" y="295452"/>
            <a:ext cx="1894205" cy="1430655"/>
          </a:xfrm>
          <a:prstGeom prst="rect">
            <a:avLst/>
          </a:prstGeom>
          <a:noFill/>
          <a:ln>
            <a:noFill/>
          </a:ln>
        </p:spPr>
        <p:txBody>
          <a:bodyPr anchorCtr="0" anchor="t" bIns="0" lIns="0" spcFirstLastPara="1" rIns="0" wrap="square" tIns="11425">
            <a:spAutoFit/>
          </a:bodyPr>
          <a:lstStyle/>
          <a:p>
            <a:pPr indent="0" lvl="0" marL="12700" marR="5080" rtl="0" algn="l">
              <a:lnSpc>
                <a:spcPct val="113900"/>
              </a:lnSpc>
              <a:spcBef>
                <a:spcPts val="0"/>
              </a:spcBef>
              <a:spcAft>
                <a:spcPts val="0"/>
              </a:spcAft>
              <a:buNone/>
            </a:pPr>
            <a:r>
              <a:rPr b="1" lang="en-US" sz="900">
                <a:solidFill>
                  <a:schemeClr val="dk1"/>
                </a:solidFill>
                <a:latin typeface="Avenir"/>
                <a:ea typeface="Avenir"/>
                <a:cs typeface="Avenir"/>
                <a:sym typeface="Avenir"/>
              </a:rPr>
              <a:t>Brian Boakye-Ansah </a:t>
            </a:r>
            <a:r>
              <a:rPr lang="en-US" sz="900">
                <a:solidFill>
                  <a:schemeClr val="dk1"/>
                </a:solidFill>
                <a:latin typeface="Avenir"/>
                <a:ea typeface="Avenir"/>
                <a:cs typeface="Avenir"/>
                <a:sym typeface="Avenir"/>
              </a:rPr>
              <a:t>sang in  Cantemus, Cantemus Chamber  Ensemble, Vivace, and Concert  Choir. He was also active in  football, basketball, and track. Brian  looks forward to studying business  administration at the University of  Minnesota while also running track  for the Gophers. His parting advice</a:t>
            </a:r>
            <a:endParaRPr sz="900">
              <a:solidFill>
                <a:schemeClr val="dk1"/>
              </a:solidFill>
              <a:latin typeface="Avenir"/>
              <a:ea typeface="Avenir"/>
              <a:cs typeface="Avenir"/>
              <a:sym typeface="Avenir"/>
            </a:endParaRPr>
          </a:p>
        </p:txBody>
      </p:sp>
      <p:sp>
        <p:nvSpPr>
          <p:cNvPr id="219" name="Google Shape;219;p21"/>
          <p:cNvSpPr txBox="1"/>
          <p:nvPr/>
        </p:nvSpPr>
        <p:spPr>
          <a:xfrm>
            <a:off x="2286000" y="1717040"/>
            <a:ext cx="1732914"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is to enjoy every moment of high</a:t>
            </a:r>
            <a:endParaRPr sz="900">
              <a:solidFill>
                <a:schemeClr val="dk1"/>
              </a:solidFill>
              <a:latin typeface="Avenir"/>
              <a:ea typeface="Avenir"/>
              <a:cs typeface="Avenir"/>
              <a:sym typeface="Avenir"/>
            </a:endParaRPr>
          </a:p>
        </p:txBody>
      </p:sp>
      <p:sp>
        <p:nvSpPr>
          <p:cNvPr id="220" name="Google Shape;220;p21"/>
          <p:cNvSpPr txBox="1"/>
          <p:nvPr/>
        </p:nvSpPr>
        <p:spPr>
          <a:xfrm>
            <a:off x="1158239" y="1872488"/>
            <a:ext cx="2372360"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school, because it really does go by very fast.</a:t>
            </a:r>
            <a:endParaRPr sz="900">
              <a:solidFill>
                <a:schemeClr val="dk1"/>
              </a:solidFill>
              <a:latin typeface="Avenir"/>
              <a:ea typeface="Avenir"/>
              <a:cs typeface="Avenir"/>
              <a:sym typeface="Avenir"/>
            </a:endParaRPr>
          </a:p>
        </p:txBody>
      </p:sp>
      <p:sp>
        <p:nvSpPr>
          <p:cNvPr id="221" name="Google Shape;221;p21"/>
          <p:cNvSpPr txBox="1"/>
          <p:nvPr/>
        </p:nvSpPr>
        <p:spPr>
          <a:xfrm>
            <a:off x="2270760" y="2169973"/>
            <a:ext cx="1904364" cy="1427480"/>
          </a:xfrm>
          <a:prstGeom prst="rect">
            <a:avLst/>
          </a:prstGeom>
          <a:noFill/>
          <a:ln>
            <a:noFill/>
          </a:ln>
        </p:spPr>
        <p:txBody>
          <a:bodyPr anchorCtr="0" anchor="t" bIns="0" lIns="0" spcFirstLastPara="1" rIns="0" wrap="square" tIns="12050">
            <a:spAutoFit/>
          </a:bodyPr>
          <a:lstStyle/>
          <a:p>
            <a:pPr indent="0" lvl="0" marL="12700" marR="5080" rtl="0" algn="l">
              <a:lnSpc>
                <a:spcPct val="113599"/>
              </a:lnSpc>
              <a:spcBef>
                <a:spcPts val="0"/>
              </a:spcBef>
              <a:spcAft>
                <a:spcPts val="0"/>
              </a:spcAft>
              <a:buNone/>
            </a:pPr>
            <a:r>
              <a:rPr b="1" lang="en-US" sz="900">
                <a:solidFill>
                  <a:schemeClr val="dk1"/>
                </a:solidFill>
                <a:latin typeface="Avenir"/>
                <a:ea typeface="Avenir"/>
                <a:cs typeface="Avenir"/>
                <a:sym typeface="Avenir"/>
              </a:rPr>
              <a:t>Henry Buck </a:t>
            </a:r>
            <a:r>
              <a:rPr lang="en-US" sz="900">
                <a:solidFill>
                  <a:schemeClr val="dk1"/>
                </a:solidFill>
                <a:latin typeface="Avenir"/>
                <a:ea typeface="Avenir"/>
                <a:cs typeface="Avenir"/>
                <a:sym typeface="Avenir"/>
              </a:rPr>
              <a:t>sang in Cantemus,  Cantemus Chamber Ensemble,  Vivace, Da Capo, Luminos,  Chamber Singers, and Concert  Choir. He is a two-year member of  the Minnesota All-State Choirs and  was selected for Regional Honor  Choir his junior year. He also played  soccer for three years and</a:t>
            </a:r>
            <a:endParaRPr sz="900">
              <a:solidFill>
                <a:schemeClr val="dk1"/>
              </a:solidFill>
              <a:latin typeface="Avenir"/>
              <a:ea typeface="Avenir"/>
              <a:cs typeface="Avenir"/>
              <a:sym typeface="Avenir"/>
            </a:endParaRPr>
          </a:p>
        </p:txBody>
      </p:sp>
      <p:sp>
        <p:nvSpPr>
          <p:cNvPr id="222" name="Google Shape;222;p21"/>
          <p:cNvSpPr txBox="1"/>
          <p:nvPr/>
        </p:nvSpPr>
        <p:spPr>
          <a:xfrm>
            <a:off x="2270760" y="3591560"/>
            <a:ext cx="1903730"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performed in OnStage every year of</a:t>
            </a:r>
            <a:endParaRPr sz="900">
              <a:solidFill>
                <a:schemeClr val="dk1"/>
              </a:solidFill>
              <a:latin typeface="Avenir"/>
              <a:ea typeface="Avenir"/>
              <a:cs typeface="Avenir"/>
              <a:sym typeface="Avenir"/>
            </a:endParaRPr>
          </a:p>
        </p:txBody>
      </p:sp>
      <p:sp>
        <p:nvSpPr>
          <p:cNvPr id="223" name="Google Shape;223;p21"/>
          <p:cNvSpPr txBox="1"/>
          <p:nvPr/>
        </p:nvSpPr>
        <p:spPr>
          <a:xfrm>
            <a:off x="1158239" y="3730549"/>
            <a:ext cx="2845435" cy="650240"/>
          </a:xfrm>
          <a:prstGeom prst="rect">
            <a:avLst/>
          </a:prstGeom>
          <a:noFill/>
          <a:ln>
            <a:noFill/>
          </a:ln>
        </p:spPr>
        <p:txBody>
          <a:bodyPr anchorCtr="0" anchor="t" bIns="0" lIns="0" spcFirstLastPara="1" rIns="0" wrap="square" tIns="11425">
            <a:spAutoFit/>
          </a:bodyPr>
          <a:lstStyle/>
          <a:p>
            <a:pPr indent="0" lvl="0" marL="12700" marR="5080" rtl="0" algn="l">
              <a:lnSpc>
                <a:spcPct val="114100"/>
              </a:lnSpc>
              <a:spcBef>
                <a:spcPts val="0"/>
              </a:spcBef>
              <a:spcAft>
                <a:spcPts val="0"/>
              </a:spcAft>
              <a:buNone/>
            </a:pPr>
            <a:r>
              <a:rPr lang="en-US" sz="900">
                <a:solidFill>
                  <a:schemeClr val="dk1"/>
                </a:solidFill>
                <a:latin typeface="Avenir"/>
                <a:ea typeface="Avenir"/>
                <a:cs typeface="Avenir"/>
                <a:sym typeface="Avenir"/>
              </a:rPr>
              <a:t>high school. Next year he plans to take a gap year and  make music. Henry thanks his parents, his first music  teachers, for encouraging his passion for music and  supporting him in everything he does.</a:t>
            </a:r>
            <a:endParaRPr sz="900">
              <a:solidFill>
                <a:schemeClr val="dk1"/>
              </a:solidFill>
              <a:latin typeface="Avenir"/>
              <a:ea typeface="Avenir"/>
              <a:cs typeface="Avenir"/>
              <a:sym typeface="Avenir"/>
            </a:endParaRPr>
          </a:p>
        </p:txBody>
      </p:sp>
      <p:sp>
        <p:nvSpPr>
          <p:cNvPr id="224" name="Google Shape;224;p21"/>
          <p:cNvSpPr txBox="1"/>
          <p:nvPr/>
        </p:nvSpPr>
        <p:spPr>
          <a:xfrm>
            <a:off x="2298192" y="4510837"/>
            <a:ext cx="1867535" cy="1430655"/>
          </a:xfrm>
          <a:prstGeom prst="rect">
            <a:avLst/>
          </a:prstGeom>
          <a:noFill/>
          <a:ln>
            <a:noFill/>
          </a:ln>
        </p:spPr>
        <p:txBody>
          <a:bodyPr anchorCtr="0" anchor="t" bIns="0" lIns="0" spcFirstLastPara="1" rIns="0" wrap="square" tIns="11425">
            <a:spAutoFit/>
          </a:bodyPr>
          <a:lstStyle/>
          <a:p>
            <a:pPr indent="0" lvl="0" marL="12700" marR="5080" rtl="0" algn="l">
              <a:lnSpc>
                <a:spcPct val="113900"/>
              </a:lnSpc>
              <a:spcBef>
                <a:spcPts val="0"/>
              </a:spcBef>
              <a:spcAft>
                <a:spcPts val="0"/>
              </a:spcAft>
              <a:buNone/>
            </a:pPr>
            <a:r>
              <a:rPr b="1" lang="en-US" sz="900">
                <a:solidFill>
                  <a:schemeClr val="dk1"/>
                </a:solidFill>
                <a:latin typeface="Avenir"/>
                <a:ea typeface="Avenir"/>
                <a:cs typeface="Avenir"/>
                <a:sym typeface="Avenir"/>
              </a:rPr>
              <a:t>Guyal Buckley </a:t>
            </a:r>
            <a:r>
              <a:rPr lang="en-US" sz="900">
                <a:solidFill>
                  <a:schemeClr val="dk1"/>
                </a:solidFill>
                <a:latin typeface="Avenir"/>
                <a:ea typeface="Avenir"/>
                <a:cs typeface="Avenir"/>
                <a:sym typeface="Avenir"/>
              </a:rPr>
              <a:t>sang in Cantemus,  Cantemus Chamber Ensemble,  Vivace, Da Capo, Luminos,  Chamber Singers, and Concert  Choir. He also performed in  OnStage, musicals, plays, and the  dance show, and was a member of  Tri-M Honor Society. His favorite  high school memory is being voted</a:t>
            </a:r>
            <a:endParaRPr sz="900">
              <a:solidFill>
                <a:schemeClr val="dk1"/>
              </a:solidFill>
              <a:latin typeface="Avenir"/>
              <a:ea typeface="Avenir"/>
              <a:cs typeface="Avenir"/>
              <a:sym typeface="Avenir"/>
            </a:endParaRPr>
          </a:p>
        </p:txBody>
      </p:sp>
      <p:sp>
        <p:nvSpPr>
          <p:cNvPr id="225" name="Google Shape;225;p21"/>
          <p:cNvSpPr txBox="1"/>
          <p:nvPr/>
        </p:nvSpPr>
        <p:spPr>
          <a:xfrm>
            <a:off x="2298192" y="5932423"/>
            <a:ext cx="1727835"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an Irish Royal by his peers. Guyal</a:t>
            </a:r>
            <a:endParaRPr sz="900">
              <a:solidFill>
                <a:schemeClr val="dk1"/>
              </a:solidFill>
              <a:latin typeface="Avenir"/>
              <a:ea typeface="Avenir"/>
              <a:cs typeface="Avenir"/>
              <a:sym typeface="Avenir"/>
            </a:endParaRPr>
          </a:p>
        </p:txBody>
      </p:sp>
      <p:sp>
        <p:nvSpPr>
          <p:cNvPr id="226" name="Google Shape;226;p21"/>
          <p:cNvSpPr txBox="1"/>
          <p:nvPr/>
        </p:nvSpPr>
        <p:spPr>
          <a:xfrm>
            <a:off x="1158239" y="6068365"/>
            <a:ext cx="3018155" cy="808990"/>
          </a:xfrm>
          <a:prstGeom prst="rect">
            <a:avLst/>
          </a:prstGeom>
          <a:noFill/>
          <a:ln>
            <a:noFill/>
          </a:ln>
        </p:spPr>
        <p:txBody>
          <a:bodyPr anchorCtr="0" anchor="t" bIns="0" lIns="0" spcFirstLastPara="1" rIns="0" wrap="square" tIns="14600">
            <a:spAutoFit/>
          </a:bodyPr>
          <a:lstStyle/>
          <a:p>
            <a:pPr indent="0" lvl="0" marL="12700" marR="5080" rtl="0" algn="l">
              <a:lnSpc>
                <a:spcPct val="113900"/>
              </a:lnSpc>
              <a:spcBef>
                <a:spcPts val="0"/>
              </a:spcBef>
              <a:spcAft>
                <a:spcPts val="0"/>
              </a:spcAft>
              <a:buNone/>
            </a:pPr>
            <a:r>
              <a:rPr lang="en-US" sz="900">
                <a:solidFill>
                  <a:schemeClr val="dk1"/>
                </a:solidFill>
                <a:latin typeface="Avenir"/>
                <a:ea typeface="Avenir"/>
                <a:cs typeface="Avenir"/>
                <a:sym typeface="Avenir"/>
              </a:rPr>
              <a:t>plans to study mechanical engineering at UW–Stout. His  parting advice to younger students is not to limit yourself  and to try out for everything you can, because the fun  you’ll have and the friends you’ll make when you step  outside your comfort zone will enrich your life immensely.</a:t>
            </a:r>
            <a:endParaRPr sz="900">
              <a:solidFill>
                <a:schemeClr val="dk1"/>
              </a:solidFill>
              <a:latin typeface="Avenir"/>
              <a:ea typeface="Avenir"/>
              <a:cs typeface="Avenir"/>
              <a:sym typeface="Avenir"/>
            </a:endParaRPr>
          </a:p>
        </p:txBody>
      </p:sp>
      <p:sp>
        <p:nvSpPr>
          <p:cNvPr id="227" name="Google Shape;227;p21"/>
          <p:cNvSpPr txBox="1"/>
          <p:nvPr/>
        </p:nvSpPr>
        <p:spPr>
          <a:xfrm>
            <a:off x="2298192" y="7010196"/>
            <a:ext cx="1882139" cy="1427480"/>
          </a:xfrm>
          <a:prstGeom prst="rect">
            <a:avLst/>
          </a:prstGeom>
          <a:noFill/>
          <a:ln>
            <a:noFill/>
          </a:ln>
        </p:spPr>
        <p:txBody>
          <a:bodyPr anchorCtr="0" anchor="t" bIns="0" lIns="0" spcFirstLastPara="1" rIns="0" wrap="square" tIns="12050">
            <a:spAutoFit/>
          </a:bodyPr>
          <a:lstStyle/>
          <a:p>
            <a:pPr indent="0" lvl="0" marL="12700" marR="5080" rtl="0" algn="l">
              <a:lnSpc>
                <a:spcPct val="113599"/>
              </a:lnSpc>
              <a:spcBef>
                <a:spcPts val="0"/>
              </a:spcBef>
              <a:spcAft>
                <a:spcPts val="0"/>
              </a:spcAft>
              <a:buNone/>
            </a:pPr>
            <a:r>
              <a:rPr b="1" lang="en-US" sz="900">
                <a:solidFill>
                  <a:schemeClr val="dk1"/>
                </a:solidFill>
                <a:latin typeface="Avenir"/>
                <a:ea typeface="Avenir"/>
                <a:cs typeface="Avenir"/>
                <a:sym typeface="Avenir"/>
              </a:rPr>
              <a:t>Mercy Bullen </a:t>
            </a:r>
            <a:r>
              <a:rPr lang="en-US" sz="900">
                <a:solidFill>
                  <a:schemeClr val="dk1"/>
                </a:solidFill>
                <a:latin typeface="Avenir"/>
                <a:ea typeface="Avenir"/>
                <a:cs typeface="Avenir"/>
                <a:sym typeface="Avenir"/>
              </a:rPr>
              <a:t>sang in Cantabile,  Cantabile Chamber Ensemble, Bel  Canto, and Concert Choir, and  participated in OnStage, Tri-M, the  dance show, Beyonds Hip Hop  Dance Team, Inclusivity Club, Prom  Committee, and Reimage Student  Committee. She will pursue a music  degree with a minor in acting at</a:t>
            </a:r>
            <a:endParaRPr sz="900">
              <a:solidFill>
                <a:schemeClr val="dk1"/>
              </a:solidFill>
              <a:latin typeface="Avenir"/>
              <a:ea typeface="Avenir"/>
              <a:cs typeface="Avenir"/>
              <a:sym typeface="Avenir"/>
            </a:endParaRPr>
          </a:p>
        </p:txBody>
      </p:sp>
      <p:sp>
        <p:nvSpPr>
          <p:cNvPr id="228" name="Google Shape;228;p21"/>
          <p:cNvSpPr txBox="1"/>
          <p:nvPr/>
        </p:nvSpPr>
        <p:spPr>
          <a:xfrm>
            <a:off x="2298192" y="8431783"/>
            <a:ext cx="1816735"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Columbia College in Chicago. Her</a:t>
            </a:r>
            <a:endParaRPr sz="900">
              <a:solidFill>
                <a:schemeClr val="dk1"/>
              </a:solidFill>
              <a:latin typeface="Avenir"/>
              <a:ea typeface="Avenir"/>
              <a:cs typeface="Avenir"/>
              <a:sym typeface="Avenir"/>
            </a:endParaRPr>
          </a:p>
        </p:txBody>
      </p:sp>
      <p:sp>
        <p:nvSpPr>
          <p:cNvPr id="229" name="Google Shape;229;p21"/>
          <p:cNvSpPr txBox="1"/>
          <p:nvPr/>
        </p:nvSpPr>
        <p:spPr>
          <a:xfrm>
            <a:off x="1158239" y="8587231"/>
            <a:ext cx="2720340"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favorite high school memories are the OnStage and</a:t>
            </a:r>
            <a:endParaRPr sz="900">
              <a:solidFill>
                <a:schemeClr val="dk1"/>
              </a:solidFill>
              <a:latin typeface="Avenir"/>
              <a:ea typeface="Avenir"/>
              <a:cs typeface="Avenir"/>
              <a:sym typeface="Avenir"/>
            </a:endParaRPr>
          </a:p>
        </p:txBody>
      </p:sp>
      <p:sp>
        <p:nvSpPr>
          <p:cNvPr id="230" name="Google Shape;230;p21"/>
          <p:cNvSpPr txBox="1"/>
          <p:nvPr/>
        </p:nvSpPr>
        <p:spPr>
          <a:xfrm>
            <a:off x="1158239" y="8726220"/>
            <a:ext cx="2957195" cy="650240"/>
          </a:xfrm>
          <a:prstGeom prst="rect">
            <a:avLst/>
          </a:prstGeom>
          <a:noFill/>
          <a:ln>
            <a:noFill/>
          </a:ln>
        </p:spPr>
        <p:txBody>
          <a:bodyPr anchorCtr="0" anchor="t" bIns="0" lIns="0" spcFirstLastPara="1" rIns="0" wrap="square" tIns="11425">
            <a:spAutoFit/>
          </a:bodyPr>
          <a:lstStyle/>
          <a:p>
            <a:pPr indent="0" lvl="0" marL="12700" marR="5080" rtl="0" algn="l">
              <a:lnSpc>
                <a:spcPct val="114100"/>
              </a:lnSpc>
              <a:spcBef>
                <a:spcPts val="0"/>
              </a:spcBef>
              <a:spcAft>
                <a:spcPts val="0"/>
              </a:spcAft>
              <a:buNone/>
            </a:pPr>
            <a:r>
              <a:rPr lang="en-US" sz="900">
                <a:solidFill>
                  <a:schemeClr val="dk1"/>
                </a:solidFill>
                <a:latin typeface="Avenir"/>
                <a:ea typeface="Avenir"/>
                <a:cs typeface="Avenir"/>
                <a:sym typeface="Avenir"/>
              </a:rPr>
              <a:t>Beyonds dance rehearsals and performances. Mercy’s  advice to younger students is to take care of yourself, be  yourself, and enjoy every single moment, because your  high school years pass in the blink of an eye.</a:t>
            </a:r>
            <a:endParaRPr sz="900">
              <a:solidFill>
                <a:schemeClr val="dk1"/>
              </a:solidFill>
              <a:latin typeface="Avenir"/>
              <a:ea typeface="Avenir"/>
              <a:cs typeface="Avenir"/>
              <a:sym typeface="Avenir"/>
            </a:endParaRPr>
          </a:p>
        </p:txBody>
      </p:sp>
      <p:sp>
        <p:nvSpPr>
          <p:cNvPr id="231" name="Google Shape;231;p21"/>
          <p:cNvSpPr txBox="1"/>
          <p:nvPr/>
        </p:nvSpPr>
        <p:spPr>
          <a:xfrm>
            <a:off x="5522976" y="295452"/>
            <a:ext cx="1885950" cy="1430655"/>
          </a:xfrm>
          <a:prstGeom prst="rect">
            <a:avLst/>
          </a:prstGeom>
          <a:noFill/>
          <a:ln>
            <a:noFill/>
          </a:ln>
        </p:spPr>
        <p:txBody>
          <a:bodyPr anchorCtr="0" anchor="t" bIns="0" lIns="0" spcFirstLastPara="1" rIns="0" wrap="square" tIns="11425">
            <a:spAutoFit/>
          </a:bodyPr>
          <a:lstStyle/>
          <a:p>
            <a:pPr indent="0" lvl="0" marL="12700" marR="5080" rtl="0" algn="l">
              <a:lnSpc>
                <a:spcPct val="113900"/>
              </a:lnSpc>
              <a:spcBef>
                <a:spcPts val="0"/>
              </a:spcBef>
              <a:spcAft>
                <a:spcPts val="0"/>
              </a:spcAft>
              <a:buNone/>
            </a:pPr>
            <a:r>
              <a:rPr b="1" lang="en-US" sz="900">
                <a:solidFill>
                  <a:schemeClr val="dk1"/>
                </a:solidFill>
                <a:latin typeface="Avenir"/>
                <a:ea typeface="Avenir"/>
                <a:cs typeface="Avenir"/>
                <a:sym typeface="Avenir"/>
              </a:rPr>
              <a:t>Ethan Christensen </a:t>
            </a:r>
            <a:r>
              <a:rPr lang="en-US" sz="900">
                <a:solidFill>
                  <a:schemeClr val="dk1"/>
                </a:solidFill>
                <a:latin typeface="Avenir"/>
                <a:ea typeface="Avenir"/>
                <a:cs typeface="Avenir"/>
                <a:sym typeface="Avenir"/>
              </a:rPr>
              <a:t>sang in  Cantemus, Vivace, and Concert  Choir. He also performed in  OnStage, which is his favorite high  school memory. Ethan plans to  attend St. John’s University and is  currently undecided about a major.  He advises younger students to  make the most of the time you have</a:t>
            </a:r>
            <a:endParaRPr sz="900">
              <a:solidFill>
                <a:schemeClr val="dk1"/>
              </a:solidFill>
              <a:latin typeface="Avenir"/>
              <a:ea typeface="Avenir"/>
              <a:cs typeface="Avenir"/>
              <a:sym typeface="Avenir"/>
            </a:endParaRPr>
          </a:p>
        </p:txBody>
      </p:sp>
      <p:sp>
        <p:nvSpPr>
          <p:cNvPr id="232" name="Google Shape;232;p21"/>
          <p:cNvSpPr txBox="1"/>
          <p:nvPr/>
        </p:nvSpPr>
        <p:spPr>
          <a:xfrm>
            <a:off x="5522976" y="1717040"/>
            <a:ext cx="1558290"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in high school, and thanks his</a:t>
            </a:r>
            <a:endParaRPr sz="900">
              <a:solidFill>
                <a:schemeClr val="dk1"/>
              </a:solidFill>
              <a:latin typeface="Avenir"/>
              <a:ea typeface="Avenir"/>
              <a:cs typeface="Avenir"/>
              <a:sym typeface="Avenir"/>
            </a:endParaRPr>
          </a:p>
        </p:txBody>
      </p:sp>
      <p:sp>
        <p:nvSpPr>
          <p:cNvPr id="233" name="Google Shape;233;p21"/>
          <p:cNvSpPr txBox="1"/>
          <p:nvPr/>
        </p:nvSpPr>
        <p:spPr>
          <a:xfrm>
            <a:off x="4383023" y="1872488"/>
            <a:ext cx="2448560"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parents for making him the person he is today.</a:t>
            </a:r>
            <a:endParaRPr sz="900">
              <a:solidFill>
                <a:schemeClr val="dk1"/>
              </a:solidFill>
              <a:latin typeface="Avenir"/>
              <a:ea typeface="Avenir"/>
              <a:cs typeface="Avenir"/>
              <a:sym typeface="Avenir"/>
            </a:endParaRPr>
          </a:p>
        </p:txBody>
      </p:sp>
      <p:sp>
        <p:nvSpPr>
          <p:cNvPr id="234" name="Google Shape;234;p21"/>
          <p:cNvSpPr txBox="1"/>
          <p:nvPr/>
        </p:nvSpPr>
        <p:spPr>
          <a:xfrm>
            <a:off x="5507735" y="2169973"/>
            <a:ext cx="1881000" cy="1409700"/>
          </a:xfrm>
          <a:prstGeom prst="rect">
            <a:avLst/>
          </a:prstGeom>
          <a:noFill/>
          <a:ln>
            <a:noFill/>
          </a:ln>
        </p:spPr>
        <p:txBody>
          <a:bodyPr anchorCtr="0" anchor="t" bIns="0" lIns="0" spcFirstLastPara="1" rIns="0" wrap="square" tIns="12050">
            <a:spAutoFit/>
          </a:bodyPr>
          <a:lstStyle/>
          <a:p>
            <a:pPr indent="0" lvl="0" marL="12700" marR="5080" rtl="0" algn="l">
              <a:lnSpc>
                <a:spcPct val="113599"/>
              </a:lnSpc>
              <a:spcBef>
                <a:spcPts val="0"/>
              </a:spcBef>
              <a:spcAft>
                <a:spcPts val="0"/>
              </a:spcAft>
              <a:buNone/>
            </a:pPr>
            <a:r>
              <a:rPr b="1" lang="en-US" sz="900">
                <a:solidFill>
                  <a:schemeClr val="dk1"/>
                </a:solidFill>
                <a:latin typeface="Avenir"/>
                <a:ea typeface="Avenir"/>
                <a:cs typeface="Avenir"/>
                <a:sym typeface="Avenir"/>
              </a:rPr>
              <a:t>Claire Chumbley </a:t>
            </a:r>
            <a:r>
              <a:rPr lang="en-US" sz="900">
                <a:solidFill>
                  <a:schemeClr val="dk1"/>
                </a:solidFill>
                <a:latin typeface="Avenir"/>
                <a:ea typeface="Avenir"/>
                <a:cs typeface="Avenir"/>
                <a:sym typeface="Avenir"/>
              </a:rPr>
              <a:t>sang in Concert  Choir, Da Capo, and Aurora. She  was also in Marching Band, Jazz  Band, OnStage, Tri-M Honor  Society, National Honor Society,  and Spanish National Honor  Society, and participated in Science  Olympiad and golf. Claire plans to  study exercise science on a pre-</a:t>
            </a:r>
            <a:endParaRPr sz="900">
              <a:solidFill>
                <a:schemeClr val="dk1"/>
              </a:solidFill>
              <a:latin typeface="Avenir"/>
              <a:ea typeface="Avenir"/>
              <a:cs typeface="Avenir"/>
              <a:sym typeface="Avenir"/>
            </a:endParaRPr>
          </a:p>
        </p:txBody>
      </p:sp>
      <p:sp>
        <p:nvSpPr>
          <p:cNvPr id="235" name="Google Shape;235;p21"/>
          <p:cNvSpPr txBox="1"/>
          <p:nvPr/>
        </p:nvSpPr>
        <p:spPr>
          <a:xfrm>
            <a:off x="5507735" y="3591560"/>
            <a:ext cx="1657350"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physical therapy track at Loyola</a:t>
            </a:r>
            <a:endParaRPr sz="900">
              <a:solidFill>
                <a:schemeClr val="dk1"/>
              </a:solidFill>
              <a:latin typeface="Avenir"/>
              <a:ea typeface="Avenir"/>
              <a:cs typeface="Avenir"/>
              <a:sym typeface="Avenir"/>
            </a:endParaRPr>
          </a:p>
        </p:txBody>
      </p:sp>
      <p:sp>
        <p:nvSpPr>
          <p:cNvPr id="236" name="Google Shape;236;p21"/>
          <p:cNvSpPr txBox="1"/>
          <p:nvPr/>
        </p:nvSpPr>
        <p:spPr>
          <a:xfrm>
            <a:off x="4383023" y="3730549"/>
            <a:ext cx="2932430" cy="805815"/>
          </a:xfrm>
          <a:prstGeom prst="rect">
            <a:avLst/>
          </a:prstGeom>
          <a:noFill/>
          <a:ln>
            <a:noFill/>
          </a:ln>
        </p:spPr>
        <p:txBody>
          <a:bodyPr anchorCtr="0" anchor="t" bIns="0" lIns="0" spcFirstLastPara="1" rIns="0" wrap="square" tIns="11425">
            <a:spAutoFit/>
          </a:bodyPr>
          <a:lstStyle/>
          <a:p>
            <a:pPr indent="0" lvl="0" marL="12700" marR="5080" rtl="0" algn="l">
              <a:lnSpc>
                <a:spcPct val="113900"/>
              </a:lnSpc>
              <a:spcBef>
                <a:spcPts val="0"/>
              </a:spcBef>
              <a:spcAft>
                <a:spcPts val="0"/>
              </a:spcAft>
              <a:buNone/>
            </a:pPr>
            <a:r>
              <a:rPr lang="en-US" sz="900">
                <a:solidFill>
                  <a:schemeClr val="dk1"/>
                </a:solidFill>
                <a:latin typeface="Avenir"/>
                <a:ea typeface="Avenir"/>
                <a:cs typeface="Avenir"/>
                <a:sym typeface="Avenir"/>
              </a:rPr>
              <a:t>University in Chicago. Her favorite choir memory is the  Concert Choir lock-in her junior year, because it was the  first time everyone met and sang together. She thanks  Mr. A for encouraging her to join curricular choir when  she had only been in OnStage and co-curricular choir.</a:t>
            </a:r>
            <a:endParaRPr sz="900">
              <a:solidFill>
                <a:schemeClr val="dk1"/>
              </a:solidFill>
              <a:latin typeface="Avenir"/>
              <a:ea typeface="Avenir"/>
              <a:cs typeface="Avenir"/>
              <a:sym typeface="Avenir"/>
            </a:endParaRPr>
          </a:p>
        </p:txBody>
      </p:sp>
      <p:sp>
        <p:nvSpPr>
          <p:cNvPr id="237" name="Google Shape;237;p21"/>
          <p:cNvSpPr txBox="1"/>
          <p:nvPr/>
        </p:nvSpPr>
        <p:spPr>
          <a:xfrm>
            <a:off x="5522976" y="4663236"/>
            <a:ext cx="1835785" cy="1589405"/>
          </a:xfrm>
          <a:prstGeom prst="rect">
            <a:avLst/>
          </a:prstGeom>
          <a:noFill/>
          <a:ln>
            <a:noFill/>
          </a:ln>
        </p:spPr>
        <p:txBody>
          <a:bodyPr anchorCtr="0" anchor="t" bIns="0" lIns="0" spcFirstLastPara="1" rIns="0" wrap="square" tIns="14600">
            <a:spAutoFit/>
          </a:bodyPr>
          <a:lstStyle/>
          <a:p>
            <a:pPr indent="0" lvl="0" marL="12700" marR="5080" rtl="0" algn="l">
              <a:lnSpc>
                <a:spcPct val="113799"/>
              </a:lnSpc>
              <a:spcBef>
                <a:spcPts val="0"/>
              </a:spcBef>
              <a:spcAft>
                <a:spcPts val="0"/>
              </a:spcAft>
              <a:buNone/>
            </a:pPr>
            <a:r>
              <a:rPr b="1" lang="en-US" sz="900">
                <a:solidFill>
                  <a:schemeClr val="dk1"/>
                </a:solidFill>
                <a:latin typeface="Avenir"/>
                <a:ea typeface="Avenir"/>
                <a:cs typeface="Avenir"/>
                <a:sym typeface="Avenir"/>
              </a:rPr>
              <a:t>Joshua Cobian </a:t>
            </a:r>
            <a:r>
              <a:rPr lang="en-US" sz="900">
                <a:solidFill>
                  <a:schemeClr val="dk1"/>
                </a:solidFill>
                <a:latin typeface="Avenir"/>
                <a:ea typeface="Avenir"/>
                <a:cs typeface="Avenir"/>
                <a:sym typeface="Avenir"/>
              </a:rPr>
              <a:t>sang in Cantemus,  Cantemus Chamber Ensemble,  Vivace, Da Capo, Luminos,  Chamber Singers, and Concert  Choir. He also participated in  OnStage, Tri-M, NHS, and German  National Honor Society, and was  captain of the swim team. His  favorite choir memory is the  Concert Choir lock-in his junior</a:t>
            </a:r>
            <a:endParaRPr sz="900">
              <a:solidFill>
                <a:schemeClr val="dk1"/>
              </a:solidFill>
              <a:latin typeface="Avenir"/>
              <a:ea typeface="Avenir"/>
              <a:cs typeface="Avenir"/>
              <a:sym typeface="Avenir"/>
            </a:endParaRPr>
          </a:p>
        </p:txBody>
      </p:sp>
      <p:sp>
        <p:nvSpPr>
          <p:cNvPr id="238" name="Google Shape;238;p21"/>
          <p:cNvSpPr txBox="1"/>
          <p:nvPr/>
        </p:nvSpPr>
        <p:spPr>
          <a:xfrm>
            <a:off x="4383023" y="6246367"/>
            <a:ext cx="2766060"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year. Joshua plans to study computer engineering at</a:t>
            </a:r>
            <a:endParaRPr sz="900">
              <a:solidFill>
                <a:schemeClr val="dk1"/>
              </a:solidFill>
              <a:latin typeface="Avenir"/>
              <a:ea typeface="Avenir"/>
              <a:cs typeface="Avenir"/>
              <a:sym typeface="Avenir"/>
            </a:endParaRPr>
          </a:p>
        </p:txBody>
      </p:sp>
      <p:sp>
        <p:nvSpPr>
          <p:cNvPr id="239" name="Google Shape;239;p21"/>
          <p:cNvSpPr txBox="1"/>
          <p:nvPr/>
        </p:nvSpPr>
        <p:spPr>
          <a:xfrm>
            <a:off x="4383023" y="6385357"/>
            <a:ext cx="2868295" cy="647700"/>
          </a:xfrm>
          <a:prstGeom prst="rect">
            <a:avLst/>
          </a:prstGeom>
          <a:noFill/>
          <a:ln>
            <a:noFill/>
          </a:ln>
        </p:spPr>
        <p:txBody>
          <a:bodyPr anchorCtr="0" anchor="t" bIns="0" lIns="0" spcFirstLastPara="1" rIns="0" wrap="square" tIns="12050">
            <a:spAutoFit/>
          </a:bodyPr>
          <a:lstStyle/>
          <a:p>
            <a:pPr indent="0" lvl="0" marL="12700" marR="5080" rtl="0" algn="l">
              <a:lnSpc>
                <a:spcPct val="113300"/>
              </a:lnSpc>
              <a:spcBef>
                <a:spcPts val="0"/>
              </a:spcBef>
              <a:spcAft>
                <a:spcPts val="0"/>
              </a:spcAft>
              <a:buNone/>
            </a:pPr>
            <a:r>
              <a:rPr lang="en-US" sz="900">
                <a:solidFill>
                  <a:schemeClr val="dk1"/>
                </a:solidFill>
                <a:latin typeface="Avenir"/>
                <a:ea typeface="Avenir"/>
                <a:cs typeface="Avenir"/>
                <a:sym typeface="Avenir"/>
              </a:rPr>
              <a:t>UW–Madison. He advises younger students to be  confident, and remember they’re here for a reason. He  thanks Mr. A for inspiring him to make singing such a  huge part of his life.</a:t>
            </a:r>
            <a:endParaRPr sz="900">
              <a:solidFill>
                <a:schemeClr val="dk1"/>
              </a:solidFill>
              <a:latin typeface="Avenir"/>
              <a:ea typeface="Avenir"/>
              <a:cs typeface="Avenir"/>
              <a:sym typeface="Avenir"/>
            </a:endParaRPr>
          </a:p>
        </p:txBody>
      </p:sp>
      <p:sp>
        <p:nvSpPr>
          <p:cNvPr id="240" name="Google Shape;240;p21"/>
          <p:cNvSpPr txBox="1"/>
          <p:nvPr/>
        </p:nvSpPr>
        <p:spPr>
          <a:xfrm>
            <a:off x="5522976" y="7165644"/>
            <a:ext cx="1847214" cy="1430655"/>
          </a:xfrm>
          <a:prstGeom prst="rect">
            <a:avLst/>
          </a:prstGeom>
          <a:noFill/>
          <a:ln>
            <a:noFill/>
          </a:ln>
        </p:spPr>
        <p:txBody>
          <a:bodyPr anchorCtr="0" anchor="t" bIns="0" lIns="0" spcFirstLastPara="1" rIns="0" wrap="square" tIns="11425">
            <a:spAutoFit/>
          </a:bodyPr>
          <a:lstStyle/>
          <a:p>
            <a:pPr indent="0" lvl="0" marL="12700" marR="5080" rtl="0" algn="l">
              <a:lnSpc>
                <a:spcPct val="113900"/>
              </a:lnSpc>
              <a:spcBef>
                <a:spcPts val="0"/>
              </a:spcBef>
              <a:spcAft>
                <a:spcPts val="0"/>
              </a:spcAft>
              <a:buNone/>
            </a:pPr>
            <a:r>
              <a:rPr b="1" lang="en-US" sz="900">
                <a:solidFill>
                  <a:schemeClr val="dk1"/>
                </a:solidFill>
                <a:latin typeface="Avenir"/>
                <a:ea typeface="Avenir"/>
                <a:cs typeface="Avenir"/>
                <a:sym typeface="Avenir"/>
              </a:rPr>
              <a:t>Sydney Dixon </a:t>
            </a:r>
            <a:r>
              <a:rPr lang="en-US" sz="900">
                <a:solidFill>
                  <a:schemeClr val="dk1"/>
                </a:solidFill>
                <a:latin typeface="Avenir"/>
                <a:ea typeface="Avenir"/>
                <a:cs typeface="Avenir"/>
                <a:sym typeface="Avenir"/>
              </a:rPr>
              <a:t>sang in Concert  Choir and Aurora. She was also in  band, Marching Band, Tri-M,  OnStage, and Icettes. Her favorite  performing arts memory is  OnStage her junior year, especially  the number “No Good Deed.”  Sydney plans to pursue a musical  theatre degree with a minor in arts</a:t>
            </a:r>
            <a:endParaRPr sz="900">
              <a:solidFill>
                <a:schemeClr val="dk1"/>
              </a:solidFill>
              <a:latin typeface="Avenir"/>
              <a:ea typeface="Avenir"/>
              <a:cs typeface="Avenir"/>
              <a:sym typeface="Avenir"/>
            </a:endParaRPr>
          </a:p>
        </p:txBody>
      </p:sp>
      <p:sp>
        <p:nvSpPr>
          <p:cNvPr id="241" name="Google Shape;241;p21"/>
          <p:cNvSpPr txBox="1"/>
          <p:nvPr/>
        </p:nvSpPr>
        <p:spPr>
          <a:xfrm>
            <a:off x="5522976" y="8587231"/>
            <a:ext cx="1770380"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administration at the University of</a:t>
            </a:r>
            <a:endParaRPr sz="900">
              <a:solidFill>
                <a:schemeClr val="dk1"/>
              </a:solidFill>
              <a:latin typeface="Avenir"/>
              <a:ea typeface="Avenir"/>
              <a:cs typeface="Avenir"/>
              <a:sym typeface="Avenir"/>
            </a:endParaRPr>
          </a:p>
        </p:txBody>
      </p:sp>
      <p:sp>
        <p:nvSpPr>
          <p:cNvPr id="242" name="Google Shape;242;p21"/>
          <p:cNvSpPr txBox="1"/>
          <p:nvPr/>
        </p:nvSpPr>
        <p:spPr>
          <a:xfrm>
            <a:off x="4383023" y="8742680"/>
            <a:ext cx="2748915"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Wisconsin–Eau Claire. Sydney is grateful for so many</a:t>
            </a:r>
            <a:endParaRPr sz="900">
              <a:solidFill>
                <a:schemeClr val="dk1"/>
              </a:solidFill>
              <a:latin typeface="Avenir"/>
              <a:ea typeface="Avenir"/>
              <a:cs typeface="Avenir"/>
              <a:sym typeface="Avenir"/>
            </a:endParaRPr>
          </a:p>
        </p:txBody>
      </p:sp>
      <p:sp>
        <p:nvSpPr>
          <p:cNvPr id="243" name="Google Shape;243;p21"/>
          <p:cNvSpPr txBox="1"/>
          <p:nvPr/>
        </p:nvSpPr>
        <p:spPr>
          <a:xfrm>
            <a:off x="4383023" y="8878620"/>
            <a:ext cx="2911475" cy="497840"/>
          </a:xfrm>
          <a:prstGeom prst="rect">
            <a:avLst/>
          </a:prstGeom>
          <a:noFill/>
          <a:ln>
            <a:noFill/>
          </a:ln>
        </p:spPr>
        <p:txBody>
          <a:bodyPr anchorCtr="0" anchor="t" bIns="0" lIns="0" spcFirstLastPara="1" rIns="0" wrap="square" tIns="13950">
            <a:spAutoFit/>
          </a:bodyPr>
          <a:lstStyle/>
          <a:p>
            <a:pPr indent="0" lvl="0" marL="12700" marR="5080" rtl="0" algn="just">
              <a:lnSpc>
                <a:spcPct val="114399"/>
              </a:lnSpc>
              <a:spcBef>
                <a:spcPts val="0"/>
              </a:spcBef>
              <a:spcAft>
                <a:spcPts val="0"/>
              </a:spcAft>
              <a:buNone/>
            </a:pPr>
            <a:r>
              <a:rPr lang="en-US" sz="900">
                <a:solidFill>
                  <a:schemeClr val="dk1"/>
                </a:solidFill>
                <a:latin typeface="Avenir"/>
                <a:ea typeface="Avenir"/>
                <a:cs typeface="Avenir"/>
                <a:sym typeface="Avenir"/>
              </a:rPr>
              <a:t>great memories with friends, and thanks her parents for  supporting her and always encouraging her to do what  she loves.</a:t>
            </a:r>
            <a:endParaRPr sz="900">
              <a:solidFill>
                <a:schemeClr val="dk1"/>
              </a:solidFill>
              <a:latin typeface="Avenir"/>
              <a:ea typeface="Avenir"/>
              <a:cs typeface="Avenir"/>
              <a:sym typeface="Avenir"/>
            </a:endParaRPr>
          </a:p>
        </p:txBody>
      </p:sp>
      <p:grpSp>
        <p:nvGrpSpPr>
          <p:cNvPr id="244" name="Google Shape;244;p21"/>
          <p:cNvGrpSpPr/>
          <p:nvPr/>
        </p:nvGrpSpPr>
        <p:grpSpPr>
          <a:xfrm>
            <a:off x="1113468" y="2213004"/>
            <a:ext cx="1066165" cy="1425575"/>
            <a:chOff x="1113468" y="2213004"/>
            <a:chExt cx="1066165" cy="1425575"/>
          </a:xfrm>
        </p:grpSpPr>
        <p:pic>
          <p:nvPicPr>
            <p:cNvPr id="245" name="Google Shape;245;p21"/>
            <p:cNvPicPr preferRelativeResize="0"/>
            <p:nvPr/>
          </p:nvPicPr>
          <p:blipFill rotWithShape="1">
            <a:blip r:embed="rId4">
              <a:alphaModFix/>
            </a:blip>
            <a:srcRect b="0" l="0" r="0" t="0"/>
            <a:stretch/>
          </p:blipFill>
          <p:spPr>
            <a:xfrm>
              <a:off x="1118230" y="2217766"/>
              <a:ext cx="1056418" cy="1416050"/>
            </a:xfrm>
            <a:prstGeom prst="rect">
              <a:avLst/>
            </a:prstGeom>
            <a:noFill/>
            <a:ln>
              <a:noFill/>
            </a:ln>
          </p:spPr>
        </p:pic>
        <p:sp>
          <p:nvSpPr>
            <p:cNvPr id="246" name="Google Shape;246;p21"/>
            <p:cNvSpPr/>
            <p:nvPr/>
          </p:nvSpPr>
          <p:spPr>
            <a:xfrm>
              <a:off x="1113468" y="2213004"/>
              <a:ext cx="1066165" cy="1425575"/>
            </a:xfrm>
            <a:custGeom>
              <a:rect b="b" l="l" r="r" t="t"/>
              <a:pathLst>
                <a:path extrusionOk="0" h="1425575" w="1066164">
                  <a:moveTo>
                    <a:pt x="0" y="0"/>
                  </a:moveTo>
                  <a:lnTo>
                    <a:pt x="1065942" y="0"/>
                  </a:lnTo>
                  <a:lnTo>
                    <a:pt x="1065942"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47" name="Google Shape;247;p21"/>
          <p:cNvGrpSpPr/>
          <p:nvPr/>
        </p:nvGrpSpPr>
        <p:grpSpPr>
          <a:xfrm>
            <a:off x="1113468" y="340043"/>
            <a:ext cx="1073785" cy="1425575"/>
            <a:chOff x="1113468" y="340043"/>
            <a:chExt cx="1073785" cy="1425575"/>
          </a:xfrm>
        </p:grpSpPr>
        <p:pic>
          <p:nvPicPr>
            <p:cNvPr id="248" name="Google Shape;248;p21"/>
            <p:cNvPicPr preferRelativeResize="0"/>
            <p:nvPr/>
          </p:nvPicPr>
          <p:blipFill rotWithShape="1">
            <a:blip r:embed="rId5">
              <a:alphaModFix/>
            </a:blip>
            <a:srcRect b="0" l="0" r="0" t="0"/>
            <a:stretch/>
          </p:blipFill>
          <p:spPr>
            <a:xfrm>
              <a:off x="1118230" y="344806"/>
              <a:ext cx="1064260" cy="1416048"/>
            </a:xfrm>
            <a:prstGeom prst="rect">
              <a:avLst/>
            </a:prstGeom>
            <a:noFill/>
            <a:ln>
              <a:noFill/>
            </a:ln>
          </p:spPr>
        </p:pic>
        <p:sp>
          <p:nvSpPr>
            <p:cNvPr id="249" name="Google Shape;249;p21"/>
            <p:cNvSpPr/>
            <p:nvPr/>
          </p:nvSpPr>
          <p:spPr>
            <a:xfrm>
              <a:off x="1113468" y="340043"/>
              <a:ext cx="1073785" cy="1425575"/>
            </a:xfrm>
            <a:custGeom>
              <a:rect b="b" l="l" r="r" t="t"/>
              <a:pathLst>
                <a:path extrusionOk="0" h="1425575" w="1073785">
                  <a:moveTo>
                    <a:pt x="0" y="0"/>
                  </a:moveTo>
                  <a:lnTo>
                    <a:pt x="1073784" y="0"/>
                  </a:lnTo>
                  <a:lnTo>
                    <a:pt x="1073784"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50" name="Google Shape;250;p21"/>
          <p:cNvGrpSpPr/>
          <p:nvPr/>
        </p:nvGrpSpPr>
        <p:grpSpPr>
          <a:xfrm>
            <a:off x="4336726" y="4709227"/>
            <a:ext cx="1073785" cy="1425575"/>
            <a:chOff x="4336726" y="4709227"/>
            <a:chExt cx="1073785" cy="1425575"/>
          </a:xfrm>
        </p:grpSpPr>
        <p:pic>
          <p:nvPicPr>
            <p:cNvPr id="251" name="Google Shape;251;p21"/>
            <p:cNvPicPr preferRelativeResize="0"/>
            <p:nvPr/>
          </p:nvPicPr>
          <p:blipFill rotWithShape="1">
            <a:blip r:embed="rId6">
              <a:alphaModFix/>
            </a:blip>
            <a:srcRect b="0" l="0" r="0" t="0"/>
            <a:stretch/>
          </p:blipFill>
          <p:spPr>
            <a:xfrm>
              <a:off x="4341488" y="4713989"/>
              <a:ext cx="1063910" cy="1416050"/>
            </a:xfrm>
            <a:prstGeom prst="rect">
              <a:avLst/>
            </a:prstGeom>
            <a:noFill/>
            <a:ln>
              <a:noFill/>
            </a:ln>
          </p:spPr>
        </p:pic>
        <p:sp>
          <p:nvSpPr>
            <p:cNvPr id="252" name="Google Shape;252;p21"/>
            <p:cNvSpPr/>
            <p:nvPr/>
          </p:nvSpPr>
          <p:spPr>
            <a:xfrm>
              <a:off x="4336726" y="4709227"/>
              <a:ext cx="1073785" cy="1425575"/>
            </a:xfrm>
            <a:custGeom>
              <a:rect b="b" l="l" r="r" t="t"/>
              <a:pathLst>
                <a:path extrusionOk="0" h="1425575" w="1073785">
                  <a:moveTo>
                    <a:pt x="0" y="0"/>
                  </a:moveTo>
                  <a:lnTo>
                    <a:pt x="1073436" y="0"/>
                  </a:lnTo>
                  <a:lnTo>
                    <a:pt x="1073436"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53" name="Google Shape;253;p21"/>
          <p:cNvGrpSpPr/>
          <p:nvPr/>
        </p:nvGrpSpPr>
        <p:grpSpPr>
          <a:xfrm>
            <a:off x="4336726" y="7205453"/>
            <a:ext cx="1073785" cy="1425575"/>
            <a:chOff x="4336726" y="7205453"/>
            <a:chExt cx="1073785" cy="1425575"/>
          </a:xfrm>
        </p:grpSpPr>
        <p:pic>
          <p:nvPicPr>
            <p:cNvPr id="254" name="Google Shape;254;p21"/>
            <p:cNvPicPr preferRelativeResize="0"/>
            <p:nvPr/>
          </p:nvPicPr>
          <p:blipFill rotWithShape="1">
            <a:blip r:embed="rId7">
              <a:alphaModFix/>
            </a:blip>
            <a:srcRect b="0" l="0" r="0" t="0"/>
            <a:stretch/>
          </p:blipFill>
          <p:spPr>
            <a:xfrm>
              <a:off x="4341488" y="7210215"/>
              <a:ext cx="1063910" cy="1416050"/>
            </a:xfrm>
            <a:prstGeom prst="rect">
              <a:avLst/>
            </a:prstGeom>
            <a:noFill/>
            <a:ln>
              <a:noFill/>
            </a:ln>
          </p:spPr>
        </p:pic>
        <p:sp>
          <p:nvSpPr>
            <p:cNvPr id="255" name="Google Shape;255;p21"/>
            <p:cNvSpPr/>
            <p:nvPr/>
          </p:nvSpPr>
          <p:spPr>
            <a:xfrm>
              <a:off x="4336726" y="7205453"/>
              <a:ext cx="1073785" cy="1425575"/>
            </a:xfrm>
            <a:custGeom>
              <a:rect b="b" l="l" r="r" t="t"/>
              <a:pathLst>
                <a:path extrusionOk="0" h="1425575" w="1073785">
                  <a:moveTo>
                    <a:pt x="0" y="0"/>
                  </a:moveTo>
                  <a:lnTo>
                    <a:pt x="1073436" y="0"/>
                  </a:lnTo>
                  <a:lnTo>
                    <a:pt x="1073436"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56" name="Google Shape;256;p21"/>
          <p:cNvGrpSpPr/>
          <p:nvPr/>
        </p:nvGrpSpPr>
        <p:grpSpPr>
          <a:xfrm>
            <a:off x="4336726" y="339407"/>
            <a:ext cx="1073785" cy="1425575"/>
            <a:chOff x="4336726" y="339407"/>
            <a:chExt cx="1073785" cy="1425575"/>
          </a:xfrm>
        </p:grpSpPr>
        <p:pic>
          <p:nvPicPr>
            <p:cNvPr id="257" name="Google Shape;257;p21"/>
            <p:cNvPicPr preferRelativeResize="0"/>
            <p:nvPr/>
          </p:nvPicPr>
          <p:blipFill rotWithShape="1">
            <a:blip r:embed="rId8">
              <a:alphaModFix/>
            </a:blip>
            <a:srcRect b="0" l="0" r="0" t="0"/>
            <a:stretch/>
          </p:blipFill>
          <p:spPr>
            <a:xfrm>
              <a:off x="4341488" y="344170"/>
              <a:ext cx="1064260" cy="1416050"/>
            </a:xfrm>
            <a:prstGeom prst="rect">
              <a:avLst/>
            </a:prstGeom>
            <a:noFill/>
            <a:ln>
              <a:noFill/>
            </a:ln>
          </p:spPr>
        </p:pic>
        <p:sp>
          <p:nvSpPr>
            <p:cNvPr id="258" name="Google Shape;258;p21"/>
            <p:cNvSpPr/>
            <p:nvPr/>
          </p:nvSpPr>
          <p:spPr>
            <a:xfrm>
              <a:off x="4336726" y="339407"/>
              <a:ext cx="1073785" cy="1425575"/>
            </a:xfrm>
            <a:custGeom>
              <a:rect b="b" l="l" r="r" t="t"/>
              <a:pathLst>
                <a:path extrusionOk="0" h="1425575" w="1073785">
                  <a:moveTo>
                    <a:pt x="0" y="0"/>
                  </a:moveTo>
                  <a:lnTo>
                    <a:pt x="1073784" y="0"/>
                  </a:lnTo>
                  <a:lnTo>
                    <a:pt x="1073784"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59" name="Google Shape;259;p21"/>
          <p:cNvGrpSpPr/>
          <p:nvPr/>
        </p:nvGrpSpPr>
        <p:grpSpPr>
          <a:xfrm>
            <a:off x="1113468" y="7049320"/>
            <a:ext cx="1073785" cy="1425575"/>
            <a:chOff x="1113468" y="7049320"/>
            <a:chExt cx="1073785" cy="1425575"/>
          </a:xfrm>
        </p:grpSpPr>
        <p:pic>
          <p:nvPicPr>
            <p:cNvPr id="260" name="Google Shape;260;p21"/>
            <p:cNvPicPr preferRelativeResize="0"/>
            <p:nvPr/>
          </p:nvPicPr>
          <p:blipFill rotWithShape="1">
            <a:blip r:embed="rId9">
              <a:alphaModFix/>
            </a:blip>
            <a:srcRect b="0" l="0" r="0" t="0"/>
            <a:stretch/>
          </p:blipFill>
          <p:spPr>
            <a:xfrm>
              <a:off x="1118231" y="7054082"/>
              <a:ext cx="1064260" cy="1416049"/>
            </a:xfrm>
            <a:prstGeom prst="rect">
              <a:avLst/>
            </a:prstGeom>
            <a:noFill/>
            <a:ln>
              <a:noFill/>
            </a:ln>
          </p:spPr>
        </p:pic>
        <p:sp>
          <p:nvSpPr>
            <p:cNvPr id="261" name="Google Shape;261;p21"/>
            <p:cNvSpPr/>
            <p:nvPr/>
          </p:nvSpPr>
          <p:spPr>
            <a:xfrm>
              <a:off x="1113468" y="7049320"/>
              <a:ext cx="1073785" cy="1425575"/>
            </a:xfrm>
            <a:custGeom>
              <a:rect b="b" l="l" r="r" t="t"/>
              <a:pathLst>
                <a:path extrusionOk="0" h="1425575" w="1073785">
                  <a:moveTo>
                    <a:pt x="0" y="0"/>
                  </a:moveTo>
                  <a:lnTo>
                    <a:pt x="1073784" y="0"/>
                  </a:lnTo>
                  <a:lnTo>
                    <a:pt x="1073784"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62" name="Google Shape;262;p21"/>
          <p:cNvGrpSpPr/>
          <p:nvPr/>
        </p:nvGrpSpPr>
        <p:grpSpPr>
          <a:xfrm>
            <a:off x="1113468" y="4551189"/>
            <a:ext cx="1071245" cy="1426210"/>
            <a:chOff x="1113468" y="4551189"/>
            <a:chExt cx="1071245" cy="1426210"/>
          </a:xfrm>
        </p:grpSpPr>
        <p:pic>
          <p:nvPicPr>
            <p:cNvPr id="263" name="Google Shape;263;p21"/>
            <p:cNvPicPr preferRelativeResize="0"/>
            <p:nvPr/>
          </p:nvPicPr>
          <p:blipFill rotWithShape="1">
            <a:blip r:embed="rId10">
              <a:alphaModFix/>
            </a:blip>
            <a:srcRect b="0" l="0" r="0" t="0"/>
            <a:stretch/>
          </p:blipFill>
          <p:spPr>
            <a:xfrm>
              <a:off x="1118231" y="4555952"/>
              <a:ext cx="1061720" cy="1416685"/>
            </a:xfrm>
            <a:prstGeom prst="rect">
              <a:avLst/>
            </a:prstGeom>
            <a:noFill/>
            <a:ln>
              <a:noFill/>
            </a:ln>
          </p:spPr>
        </p:pic>
        <p:sp>
          <p:nvSpPr>
            <p:cNvPr id="264" name="Google Shape;264;p21"/>
            <p:cNvSpPr/>
            <p:nvPr/>
          </p:nvSpPr>
          <p:spPr>
            <a:xfrm>
              <a:off x="1113468" y="4551189"/>
              <a:ext cx="1071245" cy="1426210"/>
            </a:xfrm>
            <a:custGeom>
              <a:rect b="b" l="l" r="r" t="t"/>
              <a:pathLst>
                <a:path extrusionOk="0" h="1426210" w="1071245">
                  <a:moveTo>
                    <a:pt x="0" y="0"/>
                  </a:moveTo>
                  <a:lnTo>
                    <a:pt x="1071244" y="0"/>
                  </a:lnTo>
                  <a:lnTo>
                    <a:pt x="1071244" y="1426209"/>
                  </a:lnTo>
                  <a:lnTo>
                    <a:pt x="0" y="1426209"/>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65" name="Google Shape;265;p21"/>
          <p:cNvGrpSpPr/>
          <p:nvPr/>
        </p:nvGrpSpPr>
        <p:grpSpPr>
          <a:xfrm>
            <a:off x="4336726" y="2213004"/>
            <a:ext cx="1066800" cy="1426210"/>
            <a:chOff x="4336726" y="2213004"/>
            <a:chExt cx="1066800" cy="1426210"/>
          </a:xfrm>
        </p:grpSpPr>
        <p:pic>
          <p:nvPicPr>
            <p:cNvPr id="266" name="Google Shape;266;p21"/>
            <p:cNvPicPr preferRelativeResize="0"/>
            <p:nvPr/>
          </p:nvPicPr>
          <p:blipFill rotWithShape="1">
            <a:blip r:embed="rId11">
              <a:alphaModFix/>
            </a:blip>
            <a:srcRect b="0" l="0" r="0" t="0"/>
            <a:stretch/>
          </p:blipFill>
          <p:spPr>
            <a:xfrm>
              <a:off x="4341488" y="2217766"/>
              <a:ext cx="1057275" cy="1416685"/>
            </a:xfrm>
            <a:prstGeom prst="rect">
              <a:avLst/>
            </a:prstGeom>
            <a:noFill/>
            <a:ln>
              <a:noFill/>
            </a:ln>
          </p:spPr>
        </p:pic>
        <p:sp>
          <p:nvSpPr>
            <p:cNvPr id="267" name="Google Shape;267;p21"/>
            <p:cNvSpPr/>
            <p:nvPr/>
          </p:nvSpPr>
          <p:spPr>
            <a:xfrm>
              <a:off x="4336726" y="2213004"/>
              <a:ext cx="1066800" cy="1426210"/>
            </a:xfrm>
            <a:custGeom>
              <a:rect b="b" l="l" r="r" t="t"/>
              <a:pathLst>
                <a:path extrusionOk="0" h="1426210" w="1066800">
                  <a:moveTo>
                    <a:pt x="0" y="0"/>
                  </a:moveTo>
                  <a:lnTo>
                    <a:pt x="1066800" y="0"/>
                  </a:lnTo>
                  <a:lnTo>
                    <a:pt x="1066800" y="1426210"/>
                  </a:lnTo>
                  <a:lnTo>
                    <a:pt x="0" y="1426210"/>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71" name="Shape 271"/>
        <p:cNvGrpSpPr/>
        <p:nvPr/>
      </p:nvGrpSpPr>
      <p:grpSpPr>
        <a:xfrm>
          <a:off x="0" y="0"/>
          <a:ext cx="0" cy="0"/>
          <a:chOff x="0" y="0"/>
          <a:chExt cx="0" cy="0"/>
        </a:xfrm>
      </p:grpSpPr>
      <p:pic>
        <p:nvPicPr>
          <p:cNvPr id="272" name="Google Shape;272;p22"/>
          <p:cNvPicPr preferRelativeResize="0"/>
          <p:nvPr/>
        </p:nvPicPr>
        <p:blipFill rotWithShape="1">
          <a:blip r:embed="rId3">
            <a:alphaModFix/>
          </a:blip>
          <a:srcRect b="0" l="0" r="0" t="0"/>
          <a:stretch/>
        </p:blipFill>
        <p:spPr>
          <a:xfrm>
            <a:off x="6787513" y="330198"/>
            <a:ext cx="681354" cy="9413874"/>
          </a:xfrm>
          <a:prstGeom prst="rect">
            <a:avLst/>
          </a:prstGeom>
          <a:noFill/>
          <a:ln>
            <a:noFill/>
          </a:ln>
        </p:spPr>
      </p:pic>
      <p:sp>
        <p:nvSpPr>
          <p:cNvPr id="273" name="Google Shape;273;p22"/>
          <p:cNvSpPr txBox="1"/>
          <p:nvPr/>
        </p:nvSpPr>
        <p:spPr>
          <a:xfrm>
            <a:off x="1520952" y="295452"/>
            <a:ext cx="1875155" cy="1430655"/>
          </a:xfrm>
          <a:prstGeom prst="rect">
            <a:avLst/>
          </a:prstGeom>
          <a:noFill/>
          <a:ln>
            <a:noFill/>
          </a:ln>
        </p:spPr>
        <p:txBody>
          <a:bodyPr anchorCtr="0" anchor="t" bIns="0" lIns="0" spcFirstLastPara="1" rIns="0" wrap="square" tIns="11425">
            <a:spAutoFit/>
          </a:bodyPr>
          <a:lstStyle/>
          <a:p>
            <a:pPr indent="0" lvl="0" marL="12700" marR="5080" rtl="0" algn="l">
              <a:lnSpc>
                <a:spcPct val="113900"/>
              </a:lnSpc>
              <a:spcBef>
                <a:spcPts val="0"/>
              </a:spcBef>
              <a:spcAft>
                <a:spcPts val="0"/>
              </a:spcAft>
              <a:buNone/>
            </a:pPr>
            <a:r>
              <a:rPr b="1" lang="en-US" sz="900">
                <a:solidFill>
                  <a:schemeClr val="dk1"/>
                </a:solidFill>
                <a:latin typeface="Avenir"/>
                <a:ea typeface="Avenir"/>
                <a:cs typeface="Avenir"/>
                <a:sym typeface="Avenir"/>
              </a:rPr>
              <a:t>Hailey Gallagher </a:t>
            </a:r>
            <a:r>
              <a:rPr lang="en-US" sz="900">
                <a:solidFill>
                  <a:schemeClr val="dk1"/>
                </a:solidFill>
                <a:latin typeface="Avenir"/>
                <a:ea typeface="Avenir"/>
                <a:cs typeface="Avenir"/>
                <a:sym typeface="Avenir"/>
              </a:rPr>
              <a:t>sang in Da Capo,  Aurora, and Concert Choir, and  also performed in Marching Band,  Jazz Band, Wind Ensemble, Pep  Band, OnStage, and other theatre  productions. Her favorite high  school memories came from being  involved in all of the arts programs,  as they always gave her something</a:t>
            </a:r>
            <a:endParaRPr sz="900">
              <a:solidFill>
                <a:schemeClr val="dk1"/>
              </a:solidFill>
              <a:latin typeface="Avenir"/>
              <a:ea typeface="Avenir"/>
              <a:cs typeface="Avenir"/>
              <a:sym typeface="Avenir"/>
            </a:endParaRPr>
          </a:p>
        </p:txBody>
      </p:sp>
      <p:sp>
        <p:nvSpPr>
          <p:cNvPr id="274" name="Google Shape;274;p22"/>
          <p:cNvSpPr txBox="1"/>
          <p:nvPr/>
        </p:nvSpPr>
        <p:spPr>
          <a:xfrm>
            <a:off x="1520952" y="1717040"/>
            <a:ext cx="1781175"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to look forward to. Hailey plans to</a:t>
            </a:r>
            <a:endParaRPr sz="900">
              <a:solidFill>
                <a:schemeClr val="dk1"/>
              </a:solidFill>
              <a:latin typeface="Avenir"/>
              <a:ea typeface="Avenir"/>
              <a:cs typeface="Avenir"/>
              <a:sym typeface="Avenir"/>
            </a:endParaRPr>
          </a:p>
        </p:txBody>
      </p:sp>
      <p:sp>
        <p:nvSpPr>
          <p:cNvPr id="275" name="Google Shape;275;p22"/>
          <p:cNvSpPr txBox="1"/>
          <p:nvPr/>
        </p:nvSpPr>
        <p:spPr>
          <a:xfrm>
            <a:off x="381000" y="1856028"/>
            <a:ext cx="3010535" cy="650240"/>
          </a:xfrm>
          <a:prstGeom prst="rect">
            <a:avLst/>
          </a:prstGeom>
          <a:noFill/>
          <a:ln>
            <a:noFill/>
          </a:ln>
        </p:spPr>
        <p:txBody>
          <a:bodyPr anchorCtr="0" anchor="t" bIns="0" lIns="0" spcFirstLastPara="1" rIns="0" wrap="square" tIns="11425">
            <a:spAutoFit/>
          </a:bodyPr>
          <a:lstStyle/>
          <a:p>
            <a:pPr indent="0" lvl="0" marL="12700" marR="5080" rtl="0" algn="l">
              <a:lnSpc>
                <a:spcPct val="114100"/>
              </a:lnSpc>
              <a:spcBef>
                <a:spcPts val="0"/>
              </a:spcBef>
              <a:spcAft>
                <a:spcPts val="0"/>
              </a:spcAft>
              <a:buNone/>
            </a:pPr>
            <a:r>
              <a:rPr lang="en-US" sz="900">
                <a:solidFill>
                  <a:schemeClr val="dk1"/>
                </a:solidFill>
                <a:latin typeface="Avenir"/>
                <a:ea typeface="Avenir"/>
                <a:cs typeface="Avenir"/>
                <a:sym typeface="Avenir"/>
              </a:rPr>
              <a:t>pursue a double major in psychology and criminology at  the U of M–Duluth to. Her parting advice is to participate  in everything you can without stretching yourself too thin;  you won't regret it!</a:t>
            </a:r>
            <a:endParaRPr sz="900">
              <a:solidFill>
                <a:schemeClr val="dk1"/>
              </a:solidFill>
              <a:latin typeface="Avenir"/>
              <a:ea typeface="Avenir"/>
              <a:cs typeface="Avenir"/>
              <a:sym typeface="Avenir"/>
            </a:endParaRPr>
          </a:p>
        </p:txBody>
      </p:sp>
      <p:sp>
        <p:nvSpPr>
          <p:cNvPr id="276" name="Google Shape;276;p22"/>
          <p:cNvSpPr txBox="1"/>
          <p:nvPr/>
        </p:nvSpPr>
        <p:spPr>
          <a:xfrm>
            <a:off x="1520952" y="2633269"/>
            <a:ext cx="1868170" cy="1589405"/>
          </a:xfrm>
          <a:prstGeom prst="rect">
            <a:avLst/>
          </a:prstGeom>
          <a:noFill/>
          <a:ln>
            <a:noFill/>
          </a:ln>
        </p:spPr>
        <p:txBody>
          <a:bodyPr anchorCtr="0" anchor="t" bIns="0" lIns="0" spcFirstLastPara="1" rIns="0" wrap="square" tIns="14600">
            <a:spAutoFit/>
          </a:bodyPr>
          <a:lstStyle/>
          <a:p>
            <a:pPr indent="0" lvl="0" marL="12700" marR="5080" rtl="0" algn="l">
              <a:lnSpc>
                <a:spcPct val="113900"/>
              </a:lnSpc>
              <a:spcBef>
                <a:spcPts val="0"/>
              </a:spcBef>
              <a:spcAft>
                <a:spcPts val="0"/>
              </a:spcAft>
              <a:buNone/>
            </a:pPr>
            <a:r>
              <a:rPr b="1" lang="en-US" sz="900">
                <a:solidFill>
                  <a:schemeClr val="dk1"/>
                </a:solidFill>
                <a:latin typeface="Avenir"/>
                <a:ea typeface="Avenir"/>
                <a:cs typeface="Avenir"/>
                <a:sym typeface="Avenir"/>
              </a:rPr>
              <a:t>Cap George </a:t>
            </a:r>
            <a:r>
              <a:rPr lang="en-US" sz="900">
                <a:solidFill>
                  <a:schemeClr val="dk1"/>
                </a:solidFill>
                <a:latin typeface="Avenir"/>
                <a:ea typeface="Avenir"/>
                <a:cs typeface="Avenir"/>
                <a:sym typeface="Avenir"/>
              </a:rPr>
              <a:t>was in choir from the  start of ninth grade until the middle  of his junior year. He sang in  Cantemus, Cantemus Chamber  Ensemble, Da Capo, and Vivace.</a:t>
            </a:r>
            <a:endParaRPr sz="900">
              <a:solidFill>
                <a:schemeClr val="dk1"/>
              </a:solidFill>
              <a:latin typeface="Avenir"/>
              <a:ea typeface="Avenir"/>
              <a:cs typeface="Avenir"/>
              <a:sym typeface="Avenir"/>
            </a:endParaRPr>
          </a:p>
          <a:p>
            <a:pPr indent="0" lvl="0" marL="12700" marR="0" rtl="0" algn="l">
              <a:lnSpc>
                <a:spcPct val="100000"/>
              </a:lnSpc>
              <a:spcBef>
                <a:spcPts val="145"/>
              </a:spcBef>
              <a:spcAft>
                <a:spcPts val="0"/>
              </a:spcAft>
              <a:buNone/>
            </a:pPr>
            <a:r>
              <a:rPr lang="en-US" sz="900">
                <a:solidFill>
                  <a:schemeClr val="dk1"/>
                </a:solidFill>
                <a:latin typeface="Avenir"/>
                <a:ea typeface="Avenir"/>
                <a:cs typeface="Avenir"/>
                <a:sym typeface="Avenir"/>
              </a:rPr>
              <a:t>Cap was also involved in numerous</a:t>
            </a:r>
            <a:endParaRPr sz="900">
              <a:solidFill>
                <a:schemeClr val="dk1"/>
              </a:solidFill>
              <a:latin typeface="Avenir"/>
              <a:ea typeface="Avenir"/>
              <a:cs typeface="Avenir"/>
              <a:sym typeface="Avenir"/>
            </a:endParaRPr>
          </a:p>
          <a:p>
            <a:pPr indent="0" lvl="0" marL="12700" marR="73660" rtl="0" algn="l">
              <a:lnSpc>
                <a:spcPct val="113300"/>
              </a:lnSpc>
              <a:spcBef>
                <a:spcPts val="20"/>
              </a:spcBef>
              <a:spcAft>
                <a:spcPts val="0"/>
              </a:spcAft>
              <a:buNone/>
            </a:pPr>
            <a:r>
              <a:rPr lang="en-US" sz="900">
                <a:solidFill>
                  <a:schemeClr val="dk1"/>
                </a:solidFill>
                <a:latin typeface="Avenir"/>
                <a:ea typeface="Avenir"/>
                <a:cs typeface="Avenir"/>
                <a:sym typeface="Avenir"/>
              </a:rPr>
              <a:t>other school groups and activities  including football, basketball, and  Student Council. He had a fine  tenor voice, a smile that lit up the</a:t>
            </a:r>
            <a:endParaRPr sz="900">
              <a:solidFill>
                <a:schemeClr val="dk1"/>
              </a:solidFill>
              <a:latin typeface="Avenir"/>
              <a:ea typeface="Avenir"/>
              <a:cs typeface="Avenir"/>
              <a:sym typeface="Avenir"/>
            </a:endParaRPr>
          </a:p>
        </p:txBody>
      </p:sp>
      <p:sp>
        <p:nvSpPr>
          <p:cNvPr id="277" name="Google Shape;277;p22"/>
          <p:cNvSpPr txBox="1"/>
          <p:nvPr/>
        </p:nvSpPr>
        <p:spPr>
          <a:xfrm>
            <a:off x="381000" y="4216400"/>
            <a:ext cx="2743200"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room, and a heart big enough to hold everyone. We</a:t>
            </a:r>
            <a:endParaRPr sz="900">
              <a:solidFill>
                <a:schemeClr val="dk1"/>
              </a:solidFill>
              <a:latin typeface="Avenir"/>
              <a:ea typeface="Avenir"/>
              <a:cs typeface="Avenir"/>
              <a:sym typeface="Avenir"/>
            </a:endParaRPr>
          </a:p>
        </p:txBody>
      </p:sp>
      <p:sp>
        <p:nvSpPr>
          <p:cNvPr id="278" name="Google Shape;278;p22"/>
          <p:cNvSpPr txBox="1"/>
          <p:nvPr/>
        </p:nvSpPr>
        <p:spPr>
          <a:xfrm>
            <a:off x="381000" y="4355388"/>
            <a:ext cx="2990215" cy="650240"/>
          </a:xfrm>
          <a:prstGeom prst="rect">
            <a:avLst/>
          </a:prstGeom>
          <a:noFill/>
          <a:ln>
            <a:noFill/>
          </a:ln>
        </p:spPr>
        <p:txBody>
          <a:bodyPr anchorCtr="0" anchor="t" bIns="0" lIns="0" spcFirstLastPara="1" rIns="0" wrap="square" tIns="11425">
            <a:spAutoFit/>
          </a:bodyPr>
          <a:lstStyle/>
          <a:p>
            <a:pPr indent="0" lvl="0" marL="12700" marR="5080" rtl="0" algn="l">
              <a:lnSpc>
                <a:spcPct val="114100"/>
              </a:lnSpc>
              <a:spcBef>
                <a:spcPts val="0"/>
              </a:spcBef>
              <a:spcAft>
                <a:spcPts val="0"/>
              </a:spcAft>
              <a:buNone/>
            </a:pPr>
            <a:r>
              <a:rPr lang="en-US" sz="900">
                <a:solidFill>
                  <a:schemeClr val="dk1"/>
                </a:solidFill>
                <a:latin typeface="Avenir"/>
                <a:ea typeface="Avenir"/>
                <a:cs typeface="Avenir"/>
                <a:sym typeface="Avenir"/>
              </a:rPr>
              <a:t>were blessed and inspired by his zest for life and his  fighting spirit. Though his time here ended far too soon,  he left his handprint on all of our hearts, and we will carry  him with us always as we go forward into the world.</a:t>
            </a:r>
            <a:endParaRPr sz="900">
              <a:solidFill>
                <a:schemeClr val="dk1"/>
              </a:solidFill>
              <a:latin typeface="Avenir"/>
              <a:ea typeface="Avenir"/>
              <a:cs typeface="Avenir"/>
              <a:sym typeface="Avenir"/>
            </a:endParaRPr>
          </a:p>
        </p:txBody>
      </p:sp>
      <p:sp>
        <p:nvSpPr>
          <p:cNvPr id="279" name="Google Shape;279;p22"/>
          <p:cNvSpPr txBox="1"/>
          <p:nvPr/>
        </p:nvSpPr>
        <p:spPr>
          <a:xfrm>
            <a:off x="1524000" y="5135676"/>
            <a:ext cx="1823085" cy="1586230"/>
          </a:xfrm>
          <a:prstGeom prst="rect">
            <a:avLst/>
          </a:prstGeom>
          <a:noFill/>
          <a:ln>
            <a:noFill/>
          </a:ln>
        </p:spPr>
        <p:txBody>
          <a:bodyPr anchorCtr="0" anchor="t" bIns="0" lIns="0" spcFirstLastPara="1" rIns="0" wrap="square" tIns="11425">
            <a:spAutoFit/>
          </a:bodyPr>
          <a:lstStyle/>
          <a:p>
            <a:pPr indent="0" lvl="0" marL="12700" marR="5080" rtl="0" algn="l">
              <a:lnSpc>
                <a:spcPct val="113799"/>
              </a:lnSpc>
              <a:spcBef>
                <a:spcPts val="0"/>
              </a:spcBef>
              <a:spcAft>
                <a:spcPts val="0"/>
              </a:spcAft>
              <a:buNone/>
            </a:pPr>
            <a:r>
              <a:rPr b="1" lang="en-US" sz="900">
                <a:solidFill>
                  <a:schemeClr val="dk1"/>
                </a:solidFill>
                <a:latin typeface="Avenir"/>
                <a:ea typeface="Avenir"/>
                <a:cs typeface="Avenir"/>
                <a:sym typeface="Avenir"/>
              </a:rPr>
              <a:t>Greta Green </a:t>
            </a:r>
            <a:r>
              <a:rPr lang="en-US" sz="900">
                <a:solidFill>
                  <a:schemeClr val="dk1"/>
                </a:solidFill>
                <a:latin typeface="Avenir"/>
                <a:ea typeface="Avenir"/>
                <a:cs typeface="Avenir"/>
                <a:sym typeface="Avenir"/>
              </a:rPr>
              <a:t>sang in Cantabile,  Cantabile Chamber Ensemble, Bel  Canto, Chamber Singers, Aurora,  and Concert Choir. She was also  actively involved in the dance  program, NHS and Tri-M Honor  Society, and was a member of the  Modern Dance Company. Greta  will attend the University of Kansas  to earn a degree in elementary</a:t>
            </a:r>
            <a:endParaRPr sz="900">
              <a:solidFill>
                <a:schemeClr val="dk1"/>
              </a:solidFill>
              <a:latin typeface="Avenir"/>
              <a:ea typeface="Avenir"/>
              <a:cs typeface="Avenir"/>
              <a:sym typeface="Avenir"/>
            </a:endParaRPr>
          </a:p>
        </p:txBody>
      </p:sp>
      <p:sp>
        <p:nvSpPr>
          <p:cNvPr id="280" name="Google Shape;280;p22"/>
          <p:cNvSpPr txBox="1"/>
          <p:nvPr/>
        </p:nvSpPr>
        <p:spPr>
          <a:xfrm>
            <a:off x="381000" y="6696252"/>
            <a:ext cx="2920365" cy="336550"/>
          </a:xfrm>
          <a:prstGeom prst="rect">
            <a:avLst/>
          </a:prstGeom>
          <a:noFill/>
          <a:ln>
            <a:noFill/>
          </a:ln>
        </p:spPr>
        <p:txBody>
          <a:bodyPr anchorCtr="0" anchor="t" bIns="0" lIns="0" spcFirstLastPara="1" rIns="0" wrap="square" tIns="12050">
            <a:spAutoFit/>
          </a:bodyPr>
          <a:lstStyle/>
          <a:p>
            <a:pPr indent="0" lvl="0" marL="12700" marR="5080" rtl="0" algn="l">
              <a:lnSpc>
                <a:spcPct val="113300"/>
              </a:lnSpc>
              <a:spcBef>
                <a:spcPts val="0"/>
              </a:spcBef>
              <a:spcAft>
                <a:spcPts val="0"/>
              </a:spcAft>
              <a:buNone/>
            </a:pPr>
            <a:r>
              <a:rPr lang="en-US" sz="900">
                <a:solidFill>
                  <a:schemeClr val="dk1"/>
                </a:solidFill>
                <a:latin typeface="Avenir"/>
                <a:ea typeface="Avenir"/>
                <a:cs typeface="Avenir"/>
                <a:sym typeface="Avenir"/>
              </a:rPr>
              <a:t>education with a minor in dance. She reminds everyone  to enjoy the little things.</a:t>
            </a:r>
            <a:endParaRPr sz="900">
              <a:solidFill>
                <a:schemeClr val="dk1"/>
              </a:solidFill>
              <a:latin typeface="Avenir"/>
              <a:ea typeface="Avenir"/>
              <a:cs typeface="Avenir"/>
              <a:sym typeface="Avenir"/>
            </a:endParaRPr>
          </a:p>
        </p:txBody>
      </p:sp>
      <p:sp>
        <p:nvSpPr>
          <p:cNvPr id="281" name="Google Shape;281;p22"/>
          <p:cNvSpPr txBox="1"/>
          <p:nvPr/>
        </p:nvSpPr>
        <p:spPr>
          <a:xfrm>
            <a:off x="1520952" y="7165644"/>
            <a:ext cx="1853564" cy="1430655"/>
          </a:xfrm>
          <a:prstGeom prst="rect">
            <a:avLst/>
          </a:prstGeom>
          <a:noFill/>
          <a:ln>
            <a:noFill/>
          </a:ln>
        </p:spPr>
        <p:txBody>
          <a:bodyPr anchorCtr="0" anchor="t" bIns="0" lIns="0" spcFirstLastPara="1" rIns="0" wrap="square" tIns="11425">
            <a:spAutoFit/>
          </a:bodyPr>
          <a:lstStyle/>
          <a:p>
            <a:pPr indent="0" lvl="0" marL="12700" marR="5080" rtl="0" algn="l">
              <a:lnSpc>
                <a:spcPct val="113900"/>
              </a:lnSpc>
              <a:spcBef>
                <a:spcPts val="0"/>
              </a:spcBef>
              <a:spcAft>
                <a:spcPts val="0"/>
              </a:spcAft>
              <a:buNone/>
            </a:pPr>
            <a:r>
              <a:rPr b="1" lang="en-US" sz="900">
                <a:solidFill>
                  <a:schemeClr val="dk1"/>
                </a:solidFill>
                <a:latin typeface="Avenir"/>
                <a:ea typeface="Avenir"/>
                <a:cs typeface="Avenir"/>
                <a:sym typeface="Avenir"/>
              </a:rPr>
              <a:t>Christopher Guden </a:t>
            </a:r>
            <a:r>
              <a:rPr lang="en-US" sz="900">
                <a:solidFill>
                  <a:schemeClr val="dk1"/>
                </a:solidFill>
                <a:latin typeface="Avenir"/>
                <a:ea typeface="Avenir"/>
                <a:cs typeface="Avenir"/>
                <a:sym typeface="Avenir"/>
              </a:rPr>
              <a:t>sang in Vivace  and also performed in Marching  Band and OnStage. His favorite  high school memories are of the  time he spent with his friends.</a:t>
            </a:r>
            <a:endParaRPr sz="900">
              <a:solidFill>
                <a:schemeClr val="dk1"/>
              </a:solidFill>
              <a:latin typeface="Avenir"/>
              <a:ea typeface="Avenir"/>
              <a:cs typeface="Avenir"/>
              <a:sym typeface="Avenir"/>
            </a:endParaRPr>
          </a:p>
          <a:p>
            <a:pPr indent="0" lvl="0" marL="12700" marR="104775" rtl="0" algn="l">
              <a:lnSpc>
                <a:spcPct val="113300"/>
              </a:lnSpc>
              <a:spcBef>
                <a:spcPts val="0"/>
              </a:spcBef>
              <a:spcAft>
                <a:spcPts val="0"/>
              </a:spcAft>
              <a:buNone/>
            </a:pPr>
            <a:r>
              <a:rPr lang="en-US" sz="900">
                <a:solidFill>
                  <a:schemeClr val="dk1"/>
                </a:solidFill>
                <a:latin typeface="Avenir"/>
                <a:ea typeface="Avenir"/>
                <a:cs typeface="Avenir"/>
                <a:sym typeface="Avenir"/>
              </a:rPr>
              <a:t>Christopher plans to attend the  University of Wisconsin–Madison.  He wants to thank his family for</a:t>
            </a:r>
            <a:endParaRPr sz="900">
              <a:solidFill>
                <a:schemeClr val="dk1"/>
              </a:solidFill>
              <a:latin typeface="Avenir"/>
              <a:ea typeface="Avenir"/>
              <a:cs typeface="Avenir"/>
              <a:sym typeface="Avenir"/>
            </a:endParaRPr>
          </a:p>
          <a:p>
            <a:pPr indent="0" lvl="0" marL="12700" marR="0" rtl="0" algn="l">
              <a:lnSpc>
                <a:spcPct val="100000"/>
              </a:lnSpc>
              <a:spcBef>
                <a:spcPts val="170"/>
              </a:spcBef>
              <a:spcAft>
                <a:spcPts val="0"/>
              </a:spcAft>
              <a:buNone/>
            </a:pPr>
            <a:r>
              <a:rPr lang="en-US" sz="900">
                <a:solidFill>
                  <a:schemeClr val="dk1"/>
                </a:solidFill>
                <a:latin typeface="Avenir"/>
                <a:ea typeface="Avenir"/>
                <a:cs typeface="Avenir"/>
                <a:sym typeface="Avenir"/>
              </a:rPr>
              <a:t>always supporting him.</a:t>
            </a:r>
            <a:endParaRPr sz="900">
              <a:solidFill>
                <a:schemeClr val="dk1"/>
              </a:solidFill>
              <a:latin typeface="Avenir"/>
              <a:ea typeface="Avenir"/>
              <a:cs typeface="Avenir"/>
              <a:sym typeface="Avenir"/>
            </a:endParaRPr>
          </a:p>
        </p:txBody>
      </p:sp>
      <p:sp>
        <p:nvSpPr>
          <p:cNvPr id="282" name="Google Shape;282;p22"/>
          <p:cNvSpPr txBox="1"/>
          <p:nvPr/>
        </p:nvSpPr>
        <p:spPr>
          <a:xfrm>
            <a:off x="5087111" y="333177"/>
            <a:ext cx="1534200" cy="1095000"/>
          </a:xfrm>
          <a:prstGeom prst="rect">
            <a:avLst/>
          </a:prstGeom>
          <a:noFill/>
          <a:ln>
            <a:noFill/>
          </a:ln>
        </p:spPr>
        <p:txBody>
          <a:bodyPr anchorCtr="0" anchor="t" bIns="0" lIns="0" spcFirstLastPara="1" rIns="0" wrap="square" tIns="11425">
            <a:spAutoFit/>
          </a:bodyPr>
          <a:lstStyle/>
          <a:p>
            <a:pPr indent="0" lvl="0" marL="12700" marR="5080" rtl="0" algn="l">
              <a:lnSpc>
                <a:spcPct val="113700"/>
              </a:lnSpc>
              <a:spcBef>
                <a:spcPts val="0"/>
              </a:spcBef>
              <a:spcAft>
                <a:spcPts val="0"/>
              </a:spcAft>
              <a:buNone/>
            </a:pPr>
            <a:r>
              <a:rPr b="1" lang="en-US" sz="900">
                <a:solidFill>
                  <a:schemeClr val="dk1"/>
                </a:solidFill>
                <a:latin typeface="Avenir"/>
                <a:ea typeface="Avenir"/>
                <a:cs typeface="Avenir"/>
                <a:sym typeface="Avenir"/>
              </a:rPr>
              <a:t>Joey Hall </a:t>
            </a:r>
            <a:r>
              <a:rPr lang="en-US" sz="900">
                <a:solidFill>
                  <a:schemeClr val="dk1"/>
                </a:solidFill>
                <a:latin typeface="Avenir"/>
                <a:ea typeface="Avenir"/>
                <a:cs typeface="Avenir"/>
                <a:sym typeface="Avenir"/>
              </a:rPr>
              <a:t>sang in Cantemus,  Cantemus Chamber  Ensemble, Vivace, Da Capo,  Luminos, and Concert Choir.  He was also in plays,  OnStage, and the musical,  and his favorite memories</a:t>
            </a:r>
            <a:endParaRPr sz="900">
              <a:solidFill>
                <a:schemeClr val="dk1"/>
              </a:solidFill>
              <a:latin typeface="Avenir"/>
              <a:ea typeface="Avenir"/>
              <a:cs typeface="Avenir"/>
              <a:sym typeface="Avenir"/>
            </a:endParaRPr>
          </a:p>
        </p:txBody>
      </p:sp>
      <p:sp>
        <p:nvSpPr>
          <p:cNvPr id="283" name="Google Shape;283;p22"/>
          <p:cNvSpPr txBox="1"/>
          <p:nvPr/>
        </p:nvSpPr>
        <p:spPr>
          <a:xfrm>
            <a:off x="3605784" y="1422444"/>
            <a:ext cx="2691000" cy="152700"/>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are of performing live on stage. Joey plans to study</a:t>
            </a:r>
            <a:endParaRPr sz="900">
              <a:solidFill>
                <a:schemeClr val="dk1"/>
              </a:solidFill>
              <a:latin typeface="Avenir"/>
              <a:ea typeface="Avenir"/>
              <a:cs typeface="Avenir"/>
              <a:sym typeface="Avenir"/>
            </a:endParaRPr>
          </a:p>
        </p:txBody>
      </p:sp>
      <p:sp>
        <p:nvSpPr>
          <p:cNvPr id="284" name="Google Shape;284;p22"/>
          <p:cNvSpPr txBox="1"/>
          <p:nvPr/>
        </p:nvSpPr>
        <p:spPr>
          <a:xfrm>
            <a:off x="3605784" y="1588233"/>
            <a:ext cx="2971800" cy="464700"/>
          </a:xfrm>
          <a:prstGeom prst="rect">
            <a:avLst/>
          </a:prstGeom>
          <a:noFill/>
          <a:ln>
            <a:noFill/>
          </a:ln>
        </p:spPr>
        <p:txBody>
          <a:bodyPr anchorCtr="0" anchor="t" bIns="0" lIns="0" spcFirstLastPara="1" rIns="0" wrap="square" tIns="12050">
            <a:spAutoFit/>
          </a:bodyPr>
          <a:lstStyle/>
          <a:p>
            <a:pPr indent="0" lvl="0" marL="12700" marR="5080" rtl="0" algn="just">
              <a:lnSpc>
                <a:spcPct val="113300"/>
              </a:lnSpc>
              <a:spcBef>
                <a:spcPts val="0"/>
              </a:spcBef>
              <a:spcAft>
                <a:spcPts val="0"/>
              </a:spcAft>
              <a:buNone/>
            </a:pPr>
            <a:r>
              <a:rPr lang="en-US" sz="900">
                <a:solidFill>
                  <a:schemeClr val="dk1"/>
                </a:solidFill>
                <a:latin typeface="Avenir"/>
                <a:ea typeface="Avenir"/>
                <a:cs typeface="Avenir"/>
                <a:sym typeface="Avenir"/>
              </a:rPr>
              <a:t>environmental science at the University of Minnesota. He  encourages younger students to try everything; don’t be  afraid to branch out and experience new things.</a:t>
            </a:r>
            <a:endParaRPr sz="900">
              <a:solidFill>
                <a:schemeClr val="dk1"/>
              </a:solidFill>
              <a:latin typeface="Avenir"/>
              <a:ea typeface="Avenir"/>
              <a:cs typeface="Avenir"/>
              <a:sym typeface="Avenir"/>
            </a:endParaRPr>
          </a:p>
        </p:txBody>
      </p:sp>
      <p:sp>
        <p:nvSpPr>
          <p:cNvPr id="285" name="Google Shape;285;p22"/>
          <p:cNvSpPr txBox="1"/>
          <p:nvPr/>
        </p:nvSpPr>
        <p:spPr>
          <a:xfrm>
            <a:off x="4718303" y="2169973"/>
            <a:ext cx="1897380" cy="1427480"/>
          </a:xfrm>
          <a:prstGeom prst="rect">
            <a:avLst/>
          </a:prstGeom>
          <a:noFill/>
          <a:ln>
            <a:noFill/>
          </a:ln>
        </p:spPr>
        <p:txBody>
          <a:bodyPr anchorCtr="0" anchor="t" bIns="0" lIns="0" spcFirstLastPara="1" rIns="0" wrap="square" tIns="12050">
            <a:spAutoFit/>
          </a:bodyPr>
          <a:lstStyle/>
          <a:p>
            <a:pPr indent="0" lvl="0" marL="12700" marR="5080" rtl="0" algn="l">
              <a:lnSpc>
                <a:spcPct val="113599"/>
              </a:lnSpc>
              <a:spcBef>
                <a:spcPts val="0"/>
              </a:spcBef>
              <a:spcAft>
                <a:spcPts val="0"/>
              </a:spcAft>
              <a:buNone/>
            </a:pPr>
            <a:r>
              <a:rPr b="1" lang="en-US" sz="900">
                <a:solidFill>
                  <a:schemeClr val="dk1"/>
                </a:solidFill>
                <a:latin typeface="Avenir"/>
                <a:ea typeface="Avenir"/>
                <a:cs typeface="Avenir"/>
                <a:sym typeface="Avenir"/>
              </a:rPr>
              <a:t>Heidi Hanson </a:t>
            </a:r>
            <a:r>
              <a:rPr lang="en-US" sz="900">
                <a:solidFill>
                  <a:schemeClr val="dk1"/>
                </a:solidFill>
                <a:latin typeface="Avenir"/>
                <a:ea typeface="Avenir"/>
                <a:cs typeface="Avenir"/>
                <a:sym typeface="Avenir"/>
              </a:rPr>
              <a:t>sang in Cantabile,  Cantabile Chamber Ensemble, Bel  Canto, Da Capo, Aurora, Chamber  Singers, and Concert Choir. She  was also in Tri-M, NHS, GNHS, and  was heavily involved in RHS theatre  as a student director, a performer in  OnStage and the musicals, and a  member of the tech crew. A favorite</a:t>
            </a:r>
            <a:endParaRPr sz="900">
              <a:solidFill>
                <a:schemeClr val="dk1"/>
              </a:solidFill>
              <a:latin typeface="Avenir"/>
              <a:ea typeface="Avenir"/>
              <a:cs typeface="Avenir"/>
              <a:sym typeface="Avenir"/>
            </a:endParaRPr>
          </a:p>
        </p:txBody>
      </p:sp>
      <p:sp>
        <p:nvSpPr>
          <p:cNvPr id="286" name="Google Shape;286;p22"/>
          <p:cNvSpPr txBox="1"/>
          <p:nvPr/>
        </p:nvSpPr>
        <p:spPr>
          <a:xfrm>
            <a:off x="4718303" y="3591560"/>
            <a:ext cx="1710689"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(awkward?) memory is when she</a:t>
            </a:r>
            <a:endParaRPr sz="900">
              <a:solidFill>
                <a:schemeClr val="dk1"/>
              </a:solidFill>
              <a:latin typeface="Avenir"/>
              <a:ea typeface="Avenir"/>
              <a:cs typeface="Avenir"/>
              <a:sym typeface="Avenir"/>
            </a:endParaRPr>
          </a:p>
        </p:txBody>
      </p:sp>
      <p:sp>
        <p:nvSpPr>
          <p:cNvPr id="287" name="Google Shape;287;p22"/>
          <p:cNvSpPr txBox="1"/>
          <p:nvPr/>
        </p:nvSpPr>
        <p:spPr>
          <a:xfrm>
            <a:off x="3605784" y="3730549"/>
            <a:ext cx="2981960" cy="805815"/>
          </a:xfrm>
          <a:prstGeom prst="rect">
            <a:avLst/>
          </a:prstGeom>
          <a:noFill/>
          <a:ln>
            <a:noFill/>
          </a:ln>
        </p:spPr>
        <p:txBody>
          <a:bodyPr anchorCtr="0" anchor="t" bIns="0" lIns="0" spcFirstLastPara="1" rIns="0" wrap="square" tIns="11425">
            <a:spAutoFit/>
          </a:bodyPr>
          <a:lstStyle/>
          <a:p>
            <a:pPr indent="0" lvl="0" marL="12700" marR="5080" rtl="0" algn="l">
              <a:lnSpc>
                <a:spcPct val="113900"/>
              </a:lnSpc>
              <a:spcBef>
                <a:spcPts val="0"/>
              </a:spcBef>
              <a:spcAft>
                <a:spcPts val="0"/>
              </a:spcAft>
              <a:buNone/>
            </a:pPr>
            <a:r>
              <a:rPr lang="en-US" sz="900">
                <a:solidFill>
                  <a:schemeClr val="dk1"/>
                </a:solidFill>
                <a:latin typeface="Avenir"/>
                <a:ea typeface="Avenir"/>
                <a:cs typeface="Avenir"/>
                <a:sym typeface="Avenir"/>
              </a:rPr>
              <a:t>asked a student teacher his favorite color. (Turned out,  he's colorblind.) Next year Heidi will pursue an English  degree at Winona State University. She thanks Mrs. Toso  for teaching her that her opinions are wanted, important,  and NOT stupid at any time. :’)</a:t>
            </a:r>
            <a:endParaRPr sz="900">
              <a:solidFill>
                <a:schemeClr val="dk1"/>
              </a:solidFill>
              <a:latin typeface="Avenir"/>
              <a:ea typeface="Avenir"/>
              <a:cs typeface="Avenir"/>
              <a:sym typeface="Avenir"/>
            </a:endParaRPr>
          </a:p>
        </p:txBody>
      </p:sp>
      <p:sp>
        <p:nvSpPr>
          <p:cNvPr id="288" name="Google Shape;288;p22"/>
          <p:cNvSpPr txBox="1"/>
          <p:nvPr/>
        </p:nvSpPr>
        <p:spPr>
          <a:xfrm>
            <a:off x="4745735" y="4663236"/>
            <a:ext cx="1879600" cy="1589405"/>
          </a:xfrm>
          <a:prstGeom prst="rect">
            <a:avLst/>
          </a:prstGeom>
          <a:noFill/>
          <a:ln>
            <a:noFill/>
          </a:ln>
        </p:spPr>
        <p:txBody>
          <a:bodyPr anchorCtr="0" anchor="t" bIns="0" lIns="0" spcFirstLastPara="1" rIns="0" wrap="square" tIns="14600">
            <a:spAutoFit/>
          </a:bodyPr>
          <a:lstStyle/>
          <a:p>
            <a:pPr indent="0" lvl="0" marL="12700" marR="5080" rtl="0" algn="l">
              <a:lnSpc>
                <a:spcPct val="113799"/>
              </a:lnSpc>
              <a:spcBef>
                <a:spcPts val="0"/>
              </a:spcBef>
              <a:spcAft>
                <a:spcPts val="0"/>
              </a:spcAft>
              <a:buNone/>
            </a:pPr>
            <a:r>
              <a:rPr b="1" lang="en-US" sz="900">
                <a:solidFill>
                  <a:schemeClr val="dk1"/>
                </a:solidFill>
                <a:latin typeface="Avenir"/>
                <a:ea typeface="Avenir"/>
                <a:cs typeface="Avenir"/>
                <a:sym typeface="Avenir"/>
              </a:rPr>
              <a:t>Robbie Hayes </a:t>
            </a:r>
            <a:r>
              <a:rPr lang="en-US" sz="900">
                <a:solidFill>
                  <a:schemeClr val="dk1"/>
                </a:solidFill>
                <a:latin typeface="Avenir"/>
                <a:ea typeface="Avenir"/>
                <a:cs typeface="Avenir"/>
                <a:sym typeface="Avenir"/>
              </a:rPr>
              <a:t>sang in Cantemus,  Cantemus Chamber Ensemble, Vox  Nova, Da Capo, Vivace, Luminos  and Concert Choir. He was also in  OnStage and played baseball and  basketball. His favorite memory by  far is OnStage; he never expected  it to be such an awesome  experience. Robbie will attend  Iowa State University. His parting</a:t>
            </a:r>
            <a:endParaRPr sz="900">
              <a:solidFill>
                <a:schemeClr val="dk1"/>
              </a:solidFill>
              <a:latin typeface="Avenir"/>
              <a:ea typeface="Avenir"/>
              <a:cs typeface="Avenir"/>
              <a:sym typeface="Avenir"/>
            </a:endParaRPr>
          </a:p>
        </p:txBody>
      </p:sp>
      <p:sp>
        <p:nvSpPr>
          <p:cNvPr id="289" name="Google Shape;289;p22"/>
          <p:cNvSpPr txBox="1"/>
          <p:nvPr/>
        </p:nvSpPr>
        <p:spPr>
          <a:xfrm>
            <a:off x="3605784" y="6246367"/>
            <a:ext cx="2786380"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advice to younger students: If you play sports or your</a:t>
            </a:r>
            <a:endParaRPr sz="900">
              <a:solidFill>
                <a:schemeClr val="dk1"/>
              </a:solidFill>
              <a:latin typeface="Avenir"/>
              <a:ea typeface="Avenir"/>
              <a:cs typeface="Avenir"/>
              <a:sym typeface="Avenir"/>
            </a:endParaRPr>
          </a:p>
        </p:txBody>
      </p:sp>
      <p:sp>
        <p:nvSpPr>
          <p:cNvPr id="290" name="Google Shape;290;p22"/>
          <p:cNvSpPr txBox="1"/>
          <p:nvPr/>
        </p:nvSpPr>
        <p:spPr>
          <a:xfrm>
            <a:off x="3605784" y="6385357"/>
            <a:ext cx="3009265" cy="336550"/>
          </a:xfrm>
          <a:prstGeom prst="rect">
            <a:avLst/>
          </a:prstGeom>
          <a:noFill/>
          <a:ln>
            <a:noFill/>
          </a:ln>
        </p:spPr>
        <p:txBody>
          <a:bodyPr anchorCtr="0" anchor="t" bIns="0" lIns="0" spcFirstLastPara="1" rIns="0" wrap="square" tIns="12050">
            <a:spAutoFit/>
          </a:bodyPr>
          <a:lstStyle/>
          <a:p>
            <a:pPr indent="0" lvl="0" marL="12700" marR="5080" rtl="0" algn="l">
              <a:lnSpc>
                <a:spcPct val="113300"/>
              </a:lnSpc>
              <a:spcBef>
                <a:spcPts val="0"/>
              </a:spcBef>
              <a:spcAft>
                <a:spcPts val="0"/>
              </a:spcAft>
              <a:buNone/>
            </a:pPr>
            <a:r>
              <a:rPr lang="en-US" sz="900">
                <a:solidFill>
                  <a:schemeClr val="dk1"/>
                </a:solidFill>
                <a:latin typeface="Avenir"/>
                <a:ea typeface="Avenir"/>
                <a:cs typeface="Avenir"/>
                <a:sym typeface="Avenir"/>
              </a:rPr>
              <a:t>friends think it’s nerdy to be a singer, don’t listen to them.  Do what makes you happy. No one is “too cool” to sing!</a:t>
            </a:r>
            <a:endParaRPr sz="900">
              <a:solidFill>
                <a:schemeClr val="dk1"/>
              </a:solidFill>
              <a:latin typeface="Avenir"/>
              <a:ea typeface="Avenir"/>
              <a:cs typeface="Avenir"/>
              <a:sym typeface="Avenir"/>
            </a:endParaRPr>
          </a:p>
        </p:txBody>
      </p:sp>
      <p:sp>
        <p:nvSpPr>
          <p:cNvPr id="291" name="Google Shape;291;p22"/>
          <p:cNvSpPr txBox="1"/>
          <p:nvPr/>
        </p:nvSpPr>
        <p:spPr>
          <a:xfrm>
            <a:off x="4730496" y="6864402"/>
            <a:ext cx="1814100" cy="1572000"/>
          </a:xfrm>
          <a:prstGeom prst="rect">
            <a:avLst/>
          </a:prstGeom>
          <a:noFill/>
          <a:ln>
            <a:noFill/>
          </a:ln>
        </p:spPr>
        <p:txBody>
          <a:bodyPr anchorCtr="0" anchor="t" bIns="0" lIns="0" spcFirstLastPara="1" rIns="0" wrap="square" tIns="14600">
            <a:spAutoFit/>
          </a:bodyPr>
          <a:lstStyle/>
          <a:p>
            <a:pPr indent="0" lvl="0" marL="12700" marR="5080" rtl="0" algn="l">
              <a:lnSpc>
                <a:spcPct val="113799"/>
              </a:lnSpc>
              <a:spcBef>
                <a:spcPts val="0"/>
              </a:spcBef>
              <a:spcAft>
                <a:spcPts val="0"/>
              </a:spcAft>
              <a:buNone/>
            </a:pPr>
            <a:r>
              <a:rPr b="1" lang="en-US" sz="900">
                <a:solidFill>
                  <a:schemeClr val="dk1"/>
                </a:solidFill>
                <a:latin typeface="Avenir"/>
                <a:ea typeface="Avenir"/>
                <a:cs typeface="Avenir"/>
                <a:sym typeface="Avenir"/>
              </a:rPr>
              <a:t>Amber Hernandez </a:t>
            </a:r>
            <a:r>
              <a:rPr lang="en-US" sz="900">
                <a:solidFill>
                  <a:schemeClr val="dk1"/>
                </a:solidFill>
                <a:latin typeface="Avenir"/>
                <a:ea typeface="Avenir"/>
                <a:cs typeface="Avenir"/>
                <a:sym typeface="Avenir"/>
              </a:rPr>
              <a:t>sang in  Cantabile, Cantabile Chamber  Ensemble, Bel Canto, Da Capo,  Aurora, Chamber Singers, and  Concert Choir. She was also active  in Tri-M, OnStage, and solo-  ensemble contest. She will never  forget the moment when the  massed choir started singing with  the orchestra at the Dakota Valley</a:t>
            </a:r>
            <a:endParaRPr sz="900">
              <a:solidFill>
                <a:schemeClr val="dk1"/>
              </a:solidFill>
              <a:latin typeface="Avenir"/>
              <a:ea typeface="Avenir"/>
              <a:cs typeface="Avenir"/>
              <a:sym typeface="Avenir"/>
            </a:endParaRPr>
          </a:p>
        </p:txBody>
      </p:sp>
      <p:sp>
        <p:nvSpPr>
          <p:cNvPr id="292" name="Google Shape;292;p22"/>
          <p:cNvSpPr txBox="1"/>
          <p:nvPr/>
        </p:nvSpPr>
        <p:spPr>
          <a:xfrm>
            <a:off x="3605784" y="8438058"/>
            <a:ext cx="2721600" cy="152700"/>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Choral Festival her junior year. Next year Amber will</a:t>
            </a:r>
            <a:endParaRPr sz="900">
              <a:solidFill>
                <a:schemeClr val="dk1"/>
              </a:solidFill>
              <a:latin typeface="Avenir"/>
              <a:ea typeface="Avenir"/>
              <a:cs typeface="Avenir"/>
              <a:sym typeface="Avenir"/>
            </a:endParaRPr>
          </a:p>
        </p:txBody>
      </p:sp>
      <p:sp>
        <p:nvSpPr>
          <p:cNvPr id="293" name="Google Shape;293;p22"/>
          <p:cNvSpPr txBox="1"/>
          <p:nvPr/>
        </p:nvSpPr>
        <p:spPr>
          <a:xfrm>
            <a:off x="3605784" y="8596297"/>
            <a:ext cx="2933100" cy="781200"/>
          </a:xfrm>
          <a:prstGeom prst="rect">
            <a:avLst/>
          </a:prstGeom>
          <a:noFill/>
          <a:ln>
            <a:noFill/>
          </a:ln>
        </p:spPr>
        <p:txBody>
          <a:bodyPr anchorCtr="0" anchor="t" bIns="0" lIns="0" spcFirstLastPara="1" rIns="0" wrap="square" tIns="11425">
            <a:spAutoFit/>
          </a:bodyPr>
          <a:lstStyle/>
          <a:p>
            <a:pPr indent="0" lvl="0" marL="12700" marR="5080" rtl="0" algn="l">
              <a:lnSpc>
                <a:spcPct val="113900"/>
              </a:lnSpc>
              <a:spcBef>
                <a:spcPts val="0"/>
              </a:spcBef>
              <a:spcAft>
                <a:spcPts val="0"/>
              </a:spcAft>
              <a:buNone/>
            </a:pPr>
            <a:r>
              <a:rPr lang="en-US" sz="900">
                <a:solidFill>
                  <a:schemeClr val="dk1"/>
                </a:solidFill>
                <a:latin typeface="Avenir"/>
                <a:ea typeface="Avenir"/>
                <a:cs typeface="Avenir"/>
                <a:sym typeface="Avenir"/>
              </a:rPr>
              <a:t>begin a degree in English education at UW–Eau Claire.  She thanks all the teachers who never gave up on her  and helped her when times were hard, and she reminds  younger students to get involved and meet as many  people as they can.</a:t>
            </a:r>
            <a:endParaRPr sz="900">
              <a:solidFill>
                <a:schemeClr val="dk1"/>
              </a:solidFill>
              <a:latin typeface="Avenir"/>
              <a:ea typeface="Avenir"/>
              <a:cs typeface="Avenir"/>
              <a:sym typeface="Avenir"/>
            </a:endParaRPr>
          </a:p>
        </p:txBody>
      </p:sp>
      <p:grpSp>
        <p:nvGrpSpPr>
          <p:cNvPr id="294" name="Google Shape;294;p22"/>
          <p:cNvGrpSpPr/>
          <p:nvPr/>
        </p:nvGrpSpPr>
        <p:grpSpPr>
          <a:xfrm>
            <a:off x="3559486" y="6893186"/>
            <a:ext cx="1066165" cy="1425575"/>
            <a:chOff x="3559486" y="6893186"/>
            <a:chExt cx="1066165" cy="1425575"/>
          </a:xfrm>
        </p:grpSpPr>
        <p:pic>
          <p:nvPicPr>
            <p:cNvPr id="295" name="Google Shape;295;p22"/>
            <p:cNvPicPr preferRelativeResize="0"/>
            <p:nvPr/>
          </p:nvPicPr>
          <p:blipFill rotWithShape="1">
            <a:blip r:embed="rId4">
              <a:alphaModFix/>
            </a:blip>
            <a:srcRect b="0" l="0" r="0" t="0"/>
            <a:stretch/>
          </p:blipFill>
          <p:spPr>
            <a:xfrm>
              <a:off x="3564248" y="6897950"/>
              <a:ext cx="1056639" cy="1416050"/>
            </a:xfrm>
            <a:prstGeom prst="rect">
              <a:avLst/>
            </a:prstGeom>
            <a:noFill/>
            <a:ln>
              <a:noFill/>
            </a:ln>
          </p:spPr>
        </p:pic>
        <p:sp>
          <p:nvSpPr>
            <p:cNvPr id="296" name="Google Shape;296;p22"/>
            <p:cNvSpPr/>
            <p:nvPr/>
          </p:nvSpPr>
          <p:spPr>
            <a:xfrm>
              <a:off x="3559486" y="6893186"/>
              <a:ext cx="1066165" cy="1425575"/>
            </a:xfrm>
            <a:custGeom>
              <a:rect b="b" l="l" r="r" t="t"/>
              <a:pathLst>
                <a:path extrusionOk="0" h="1425575" w="1066164">
                  <a:moveTo>
                    <a:pt x="0" y="0"/>
                  </a:moveTo>
                  <a:lnTo>
                    <a:pt x="1066164" y="0"/>
                  </a:lnTo>
                  <a:lnTo>
                    <a:pt x="1066164"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97" name="Google Shape;297;p22"/>
          <p:cNvGrpSpPr/>
          <p:nvPr/>
        </p:nvGrpSpPr>
        <p:grpSpPr>
          <a:xfrm>
            <a:off x="336229" y="7205453"/>
            <a:ext cx="1071245" cy="1426210"/>
            <a:chOff x="336229" y="7205453"/>
            <a:chExt cx="1071245" cy="1426210"/>
          </a:xfrm>
        </p:grpSpPr>
        <p:pic>
          <p:nvPicPr>
            <p:cNvPr id="298" name="Google Shape;298;p22"/>
            <p:cNvPicPr preferRelativeResize="0"/>
            <p:nvPr/>
          </p:nvPicPr>
          <p:blipFill rotWithShape="1">
            <a:blip r:embed="rId5">
              <a:alphaModFix/>
            </a:blip>
            <a:srcRect b="0" l="0" r="0" t="0"/>
            <a:stretch/>
          </p:blipFill>
          <p:spPr>
            <a:xfrm>
              <a:off x="340991" y="7210215"/>
              <a:ext cx="1061720" cy="1416685"/>
            </a:xfrm>
            <a:prstGeom prst="rect">
              <a:avLst/>
            </a:prstGeom>
            <a:noFill/>
            <a:ln>
              <a:noFill/>
            </a:ln>
          </p:spPr>
        </p:pic>
        <p:sp>
          <p:nvSpPr>
            <p:cNvPr id="299" name="Google Shape;299;p22"/>
            <p:cNvSpPr/>
            <p:nvPr/>
          </p:nvSpPr>
          <p:spPr>
            <a:xfrm>
              <a:off x="336229" y="7205453"/>
              <a:ext cx="1071245" cy="1426210"/>
            </a:xfrm>
            <a:custGeom>
              <a:rect b="b" l="l" r="r" t="t"/>
              <a:pathLst>
                <a:path extrusionOk="0" h="1426209" w="1071245">
                  <a:moveTo>
                    <a:pt x="0" y="0"/>
                  </a:moveTo>
                  <a:lnTo>
                    <a:pt x="1071244" y="0"/>
                  </a:lnTo>
                  <a:lnTo>
                    <a:pt x="1071244" y="1426209"/>
                  </a:lnTo>
                  <a:lnTo>
                    <a:pt x="0" y="1426209"/>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00" name="Google Shape;300;p22"/>
          <p:cNvGrpSpPr/>
          <p:nvPr/>
        </p:nvGrpSpPr>
        <p:grpSpPr>
          <a:xfrm>
            <a:off x="3559486" y="2213004"/>
            <a:ext cx="1066165" cy="1425575"/>
            <a:chOff x="3559486" y="2213004"/>
            <a:chExt cx="1066165" cy="1425575"/>
          </a:xfrm>
        </p:grpSpPr>
        <p:pic>
          <p:nvPicPr>
            <p:cNvPr id="301" name="Google Shape;301;p22"/>
            <p:cNvPicPr preferRelativeResize="0"/>
            <p:nvPr/>
          </p:nvPicPr>
          <p:blipFill rotWithShape="1">
            <a:blip r:embed="rId6">
              <a:alphaModFix/>
            </a:blip>
            <a:srcRect b="0" l="0" r="0" t="0"/>
            <a:stretch/>
          </p:blipFill>
          <p:spPr>
            <a:xfrm>
              <a:off x="3564248" y="2217780"/>
              <a:ext cx="1056639" cy="1416036"/>
            </a:xfrm>
            <a:prstGeom prst="rect">
              <a:avLst/>
            </a:prstGeom>
            <a:noFill/>
            <a:ln>
              <a:noFill/>
            </a:ln>
          </p:spPr>
        </p:pic>
        <p:sp>
          <p:nvSpPr>
            <p:cNvPr id="302" name="Google Shape;302;p22"/>
            <p:cNvSpPr/>
            <p:nvPr/>
          </p:nvSpPr>
          <p:spPr>
            <a:xfrm>
              <a:off x="3559486" y="2213004"/>
              <a:ext cx="1066165" cy="1425575"/>
            </a:xfrm>
            <a:custGeom>
              <a:rect b="b" l="l" r="r" t="t"/>
              <a:pathLst>
                <a:path extrusionOk="0" h="1425575" w="1066164">
                  <a:moveTo>
                    <a:pt x="0" y="0"/>
                  </a:moveTo>
                  <a:lnTo>
                    <a:pt x="1066164" y="0"/>
                  </a:lnTo>
                  <a:lnTo>
                    <a:pt x="1066164"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03" name="Google Shape;303;p22"/>
          <p:cNvGrpSpPr/>
          <p:nvPr/>
        </p:nvGrpSpPr>
        <p:grpSpPr>
          <a:xfrm>
            <a:off x="3559486" y="335596"/>
            <a:ext cx="1425575" cy="1073785"/>
            <a:chOff x="3559486" y="335596"/>
            <a:chExt cx="1425575" cy="1073785"/>
          </a:xfrm>
        </p:grpSpPr>
        <p:pic>
          <p:nvPicPr>
            <p:cNvPr id="304" name="Google Shape;304;p22"/>
            <p:cNvPicPr preferRelativeResize="0"/>
            <p:nvPr/>
          </p:nvPicPr>
          <p:blipFill rotWithShape="1">
            <a:blip r:embed="rId7">
              <a:alphaModFix/>
            </a:blip>
            <a:srcRect b="0" l="0" r="0" t="0"/>
            <a:stretch/>
          </p:blipFill>
          <p:spPr>
            <a:xfrm>
              <a:off x="3564248" y="340358"/>
              <a:ext cx="1416050" cy="1064260"/>
            </a:xfrm>
            <a:prstGeom prst="rect">
              <a:avLst/>
            </a:prstGeom>
            <a:noFill/>
            <a:ln>
              <a:noFill/>
            </a:ln>
          </p:spPr>
        </p:pic>
        <p:sp>
          <p:nvSpPr>
            <p:cNvPr id="305" name="Google Shape;305;p22"/>
            <p:cNvSpPr/>
            <p:nvPr/>
          </p:nvSpPr>
          <p:spPr>
            <a:xfrm>
              <a:off x="3559486" y="335596"/>
              <a:ext cx="1425575" cy="1073785"/>
            </a:xfrm>
            <a:custGeom>
              <a:rect b="b" l="l" r="r" t="t"/>
              <a:pathLst>
                <a:path extrusionOk="0" h="1073785" w="1425575">
                  <a:moveTo>
                    <a:pt x="0" y="0"/>
                  </a:moveTo>
                  <a:lnTo>
                    <a:pt x="1425574" y="0"/>
                  </a:lnTo>
                  <a:lnTo>
                    <a:pt x="1425574" y="1073784"/>
                  </a:lnTo>
                  <a:lnTo>
                    <a:pt x="0" y="107378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06" name="Google Shape;306;p22"/>
          <p:cNvGrpSpPr/>
          <p:nvPr/>
        </p:nvGrpSpPr>
        <p:grpSpPr>
          <a:xfrm>
            <a:off x="336229" y="340043"/>
            <a:ext cx="1073785" cy="1425575"/>
            <a:chOff x="336229" y="340043"/>
            <a:chExt cx="1073785" cy="1425575"/>
          </a:xfrm>
        </p:grpSpPr>
        <p:pic>
          <p:nvPicPr>
            <p:cNvPr id="307" name="Google Shape;307;p22"/>
            <p:cNvPicPr preferRelativeResize="0"/>
            <p:nvPr/>
          </p:nvPicPr>
          <p:blipFill rotWithShape="1">
            <a:blip r:embed="rId8">
              <a:alphaModFix/>
            </a:blip>
            <a:srcRect b="0" l="0" r="0" t="0"/>
            <a:stretch/>
          </p:blipFill>
          <p:spPr>
            <a:xfrm>
              <a:off x="340991" y="344806"/>
              <a:ext cx="1064260" cy="1416050"/>
            </a:xfrm>
            <a:prstGeom prst="rect">
              <a:avLst/>
            </a:prstGeom>
            <a:noFill/>
            <a:ln>
              <a:noFill/>
            </a:ln>
          </p:spPr>
        </p:pic>
        <p:sp>
          <p:nvSpPr>
            <p:cNvPr id="308" name="Google Shape;308;p22"/>
            <p:cNvSpPr/>
            <p:nvPr/>
          </p:nvSpPr>
          <p:spPr>
            <a:xfrm>
              <a:off x="336229" y="340043"/>
              <a:ext cx="1073785" cy="1425575"/>
            </a:xfrm>
            <a:custGeom>
              <a:rect b="b" l="l" r="r" t="t"/>
              <a:pathLst>
                <a:path extrusionOk="0" h="1425575" w="1073785">
                  <a:moveTo>
                    <a:pt x="0" y="0"/>
                  </a:moveTo>
                  <a:lnTo>
                    <a:pt x="1073784" y="0"/>
                  </a:lnTo>
                  <a:lnTo>
                    <a:pt x="1073784"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09" name="Google Shape;309;p22"/>
          <p:cNvGrpSpPr/>
          <p:nvPr/>
        </p:nvGrpSpPr>
        <p:grpSpPr>
          <a:xfrm>
            <a:off x="336229" y="2678229"/>
            <a:ext cx="1073785" cy="1425575"/>
            <a:chOff x="336229" y="2678229"/>
            <a:chExt cx="1073785" cy="1425575"/>
          </a:xfrm>
        </p:grpSpPr>
        <p:pic>
          <p:nvPicPr>
            <p:cNvPr id="310" name="Google Shape;310;p22"/>
            <p:cNvPicPr preferRelativeResize="0"/>
            <p:nvPr/>
          </p:nvPicPr>
          <p:blipFill rotWithShape="1">
            <a:blip r:embed="rId9">
              <a:alphaModFix/>
            </a:blip>
            <a:srcRect b="0" l="0" r="0" t="0"/>
            <a:stretch/>
          </p:blipFill>
          <p:spPr>
            <a:xfrm>
              <a:off x="343607" y="2682991"/>
              <a:ext cx="1061644" cy="1416050"/>
            </a:xfrm>
            <a:prstGeom prst="rect">
              <a:avLst/>
            </a:prstGeom>
            <a:noFill/>
            <a:ln>
              <a:noFill/>
            </a:ln>
          </p:spPr>
        </p:pic>
        <p:sp>
          <p:nvSpPr>
            <p:cNvPr id="311" name="Google Shape;311;p22"/>
            <p:cNvSpPr/>
            <p:nvPr/>
          </p:nvSpPr>
          <p:spPr>
            <a:xfrm>
              <a:off x="336229" y="2678229"/>
              <a:ext cx="1073785" cy="1425575"/>
            </a:xfrm>
            <a:custGeom>
              <a:rect b="b" l="l" r="r" t="t"/>
              <a:pathLst>
                <a:path extrusionOk="0" h="1425575" w="1073785">
                  <a:moveTo>
                    <a:pt x="0" y="0"/>
                  </a:moveTo>
                  <a:lnTo>
                    <a:pt x="1073784" y="0"/>
                  </a:lnTo>
                  <a:lnTo>
                    <a:pt x="1073784"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12" name="Google Shape;312;p22"/>
          <p:cNvGrpSpPr/>
          <p:nvPr/>
        </p:nvGrpSpPr>
        <p:grpSpPr>
          <a:xfrm>
            <a:off x="340040" y="5175723"/>
            <a:ext cx="1073785" cy="1425575"/>
            <a:chOff x="340040" y="5175723"/>
            <a:chExt cx="1073785" cy="1425575"/>
          </a:xfrm>
        </p:grpSpPr>
        <p:pic>
          <p:nvPicPr>
            <p:cNvPr id="313" name="Google Shape;313;p22"/>
            <p:cNvPicPr preferRelativeResize="0"/>
            <p:nvPr/>
          </p:nvPicPr>
          <p:blipFill rotWithShape="1">
            <a:blip r:embed="rId10">
              <a:alphaModFix/>
            </a:blip>
            <a:srcRect b="0" l="0" r="0" t="0"/>
            <a:stretch/>
          </p:blipFill>
          <p:spPr>
            <a:xfrm>
              <a:off x="344802" y="5180486"/>
              <a:ext cx="1064259" cy="1416050"/>
            </a:xfrm>
            <a:prstGeom prst="rect">
              <a:avLst/>
            </a:prstGeom>
            <a:noFill/>
            <a:ln>
              <a:noFill/>
            </a:ln>
          </p:spPr>
        </p:pic>
        <p:sp>
          <p:nvSpPr>
            <p:cNvPr id="314" name="Google Shape;314;p22"/>
            <p:cNvSpPr/>
            <p:nvPr/>
          </p:nvSpPr>
          <p:spPr>
            <a:xfrm>
              <a:off x="340040" y="5175723"/>
              <a:ext cx="1073785" cy="1425575"/>
            </a:xfrm>
            <a:custGeom>
              <a:rect b="b" l="l" r="r" t="t"/>
              <a:pathLst>
                <a:path extrusionOk="0" h="1425575" w="1073785">
                  <a:moveTo>
                    <a:pt x="0" y="0"/>
                  </a:moveTo>
                  <a:lnTo>
                    <a:pt x="1073784" y="0"/>
                  </a:lnTo>
                  <a:lnTo>
                    <a:pt x="1073784"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15" name="Google Shape;315;p22"/>
          <p:cNvGrpSpPr/>
          <p:nvPr/>
        </p:nvGrpSpPr>
        <p:grpSpPr>
          <a:xfrm>
            <a:off x="3559486" y="4709227"/>
            <a:ext cx="1073785" cy="1425575"/>
            <a:chOff x="3559486" y="4709227"/>
            <a:chExt cx="1073785" cy="1425575"/>
          </a:xfrm>
        </p:grpSpPr>
        <p:pic>
          <p:nvPicPr>
            <p:cNvPr id="316" name="Google Shape;316;p22"/>
            <p:cNvPicPr preferRelativeResize="0"/>
            <p:nvPr/>
          </p:nvPicPr>
          <p:blipFill rotWithShape="1">
            <a:blip r:embed="rId11">
              <a:alphaModFix/>
            </a:blip>
            <a:srcRect b="0" l="0" r="0" t="0"/>
            <a:stretch/>
          </p:blipFill>
          <p:spPr>
            <a:xfrm>
              <a:off x="3564248" y="4713989"/>
              <a:ext cx="1064260" cy="1416050"/>
            </a:xfrm>
            <a:prstGeom prst="rect">
              <a:avLst/>
            </a:prstGeom>
            <a:noFill/>
            <a:ln>
              <a:noFill/>
            </a:ln>
          </p:spPr>
        </p:pic>
        <p:sp>
          <p:nvSpPr>
            <p:cNvPr id="317" name="Google Shape;317;p22"/>
            <p:cNvSpPr/>
            <p:nvPr/>
          </p:nvSpPr>
          <p:spPr>
            <a:xfrm>
              <a:off x="3559486" y="4709227"/>
              <a:ext cx="1073785" cy="1425575"/>
            </a:xfrm>
            <a:custGeom>
              <a:rect b="b" l="l" r="r" t="t"/>
              <a:pathLst>
                <a:path extrusionOk="0" h="1425575" w="1073785">
                  <a:moveTo>
                    <a:pt x="0" y="0"/>
                  </a:moveTo>
                  <a:lnTo>
                    <a:pt x="1073784" y="0"/>
                  </a:lnTo>
                  <a:lnTo>
                    <a:pt x="1073784"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21" name="Shape 321"/>
        <p:cNvGrpSpPr/>
        <p:nvPr/>
      </p:nvGrpSpPr>
      <p:grpSpPr>
        <a:xfrm>
          <a:off x="0" y="0"/>
          <a:ext cx="0" cy="0"/>
          <a:chOff x="0" y="0"/>
          <a:chExt cx="0" cy="0"/>
        </a:xfrm>
      </p:grpSpPr>
      <p:pic>
        <p:nvPicPr>
          <p:cNvPr id="322" name="Google Shape;322;p23"/>
          <p:cNvPicPr preferRelativeResize="0"/>
          <p:nvPr/>
        </p:nvPicPr>
        <p:blipFill rotWithShape="1">
          <a:blip r:embed="rId3">
            <a:alphaModFix/>
          </a:blip>
          <a:srcRect b="0" l="0" r="0" t="0"/>
          <a:stretch/>
        </p:blipFill>
        <p:spPr>
          <a:xfrm>
            <a:off x="329562" y="330198"/>
            <a:ext cx="681355" cy="9413874"/>
          </a:xfrm>
          <a:prstGeom prst="rect">
            <a:avLst/>
          </a:prstGeom>
          <a:noFill/>
          <a:ln>
            <a:noFill/>
          </a:ln>
        </p:spPr>
      </p:pic>
      <p:sp>
        <p:nvSpPr>
          <p:cNvPr id="323" name="Google Shape;323;p23"/>
          <p:cNvSpPr txBox="1"/>
          <p:nvPr/>
        </p:nvSpPr>
        <p:spPr>
          <a:xfrm>
            <a:off x="2627376" y="295452"/>
            <a:ext cx="1499870" cy="1116965"/>
          </a:xfrm>
          <a:prstGeom prst="rect">
            <a:avLst/>
          </a:prstGeom>
          <a:noFill/>
          <a:ln>
            <a:noFill/>
          </a:ln>
        </p:spPr>
        <p:txBody>
          <a:bodyPr anchorCtr="0" anchor="t" bIns="0" lIns="0" spcFirstLastPara="1" rIns="0" wrap="square" tIns="11425">
            <a:spAutoFit/>
          </a:bodyPr>
          <a:lstStyle/>
          <a:p>
            <a:pPr indent="0" lvl="0" marL="12700" marR="5080" rtl="0" algn="l">
              <a:lnSpc>
                <a:spcPct val="113700"/>
              </a:lnSpc>
              <a:spcBef>
                <a:spcPts val="0"/>
              </a:spcBef>
              <a:spcAft>
                <a:spcPts val="0"/>
              </a:spcAft>
              <a:buNone/>
            </a:pPr>
            <a:r>
              <a:rPr b="1" lang="en-US" sz="900">
                <a:solidFill>
                  <a:schemeClr val="dk1"/>
                </a:solidFill>
                <a:latin typeface="Avenir"/>
                <a:ea typeface="Avenir"/>
                <a:cs typeface="Avenir"/>
                <a:sym typeface="Avenir"/>
              </a:rPr>
              <a:t>Kyle Hynes </a:t>
            </a:r>
            <a:r>
              <a:rPr lang="en-US" sz="900">
                <a:solidFill>
                  <a:schemeClr val="dk1"/>
                </a:solidFill>
                <a:latin typeface="Avenir"/>
                <a:ea typeface="Avenir"/>
                <a:cs typeface="Avenir"/>
                <a:sym typeface="Avenir"/>
              </a:rPr>
              <a:t>sang in  Cantemus and Vox Nova,  and participated in speech  and debate his freshman  year. He will start his college  career at Normandale  Community College and</a:t>
            </a:r>
            <a:endParaRPr sz="900">
              <a:solidFill>
                <a:schemeClr val="dk1"/>
              </a:solidFill>
              <a:latin typeface="Avenir"/>
              <a:ea typeface="Avenir"/>
              <a:cs typeface="Avenir"/>
              <a:sym typeface="Avenir"/>
            </a:endParaRPr>
          </a:p>
        </p:txBody>
      </p:sp>
      <p:sp>
        <p:nvSpPr>
          <p:cNvPr id="324" name="Google Shape;324;p23"/>
          <p:cNvSpPr txBox="1"/>
          <p:nvPr/>
        </p:nvSpPr>
        <p:spPr>
          <a:xfrm>
            <a:off x="1158239" y="1406144"/>
            <a:ext cx="2743835"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wants to purse writing as a profession. Kyle’s parting</a:t>
            </a:r>
            <a:endParaRPr sz="900">
              <a:solidFill>
                <a:schemeClr val="dk1"/>
              </a:solidFill>
              <a:latin typeface="Avenir"/>
              <a:ea typeface="Avenir"/>
              <a:cs typeface="Avenir"/>
              <a:sym typeface="Avenir"/>
            </a:endParaRPr>
          </a:p>
        </p:txBody>
      </p:sp>
      <p:sp>
        <p:nvSpPr>
          <p:cNvPr id="325" name="Google Shape;325;p23"/>
          <p:cNvSpPr txBox="1"/>
          <p:nvPr/>
        </p:nvSpPr>
        <p:spPr>
          <a:xfrm>
            <a:off x="1158239" y="1545133"/>
            <a:ext cx="2975610" cy="805815"/>
          </a:xfrm>
          <a:prstGeom prst="rect">
            <a:avLst/>
          </a:prstGeom>
          <a:noFill/>
          <a:ln>
            <a:noFill/>
          </a:ln>
        </p:spPr>
        <p:txBody>
          <a:bodyPr anchorCtr="0" anchor="t" bIns="0" lIns="0" spcFirstLastPara="1" rIns="0" wrap="square" tIns="11425">
            <a:spAutoFit/>
          </a:bodyPr>
          <a:lstStyle/>
          <a:p>
            <a:pPr indent="0" lvl="0" marL="12700" marR="5080" rtl="0" algn="l">
              <a:lnSpc>
                <a:spcPct val="113900"/>
              </a:lnSpc>
              <a:spcBef>
                <a:spcPts val="0"/>
              </a:spcBef>
              <a:spcAft>
                <a:spcPts val="0"/>
              </a:spcAft>
              <a:buNone/>
            </a:pPr>
            <a:r>
              <a:rPr lang="en-US" sz="900">
                <a:solidFill>
                  <a:schemeClr val="dk1"/>
                </a:solidFill>
                <a:latin typeface="Avenir"/>
                <a:ea typeface="Avenir"/>
                <a:cs typeface="Avenir"/>
                <a:sym typeface="Avenir"/>
              </a:rPr>
              <a:t>advice to younger students is to remember that even  though high school is only one stage of your life, be sure  to try your best while you’re here, invest time in what you  truly want to do, and don’t be too hard on yourself if you  struggle sometimes.</a:t>
            </a:r>
            <a:endParaRPr sz="900">
              <a:solidFill>
                <a:schemeClr val="dk1"/>
              </a:solidFill>
              <a:latin typeface="Avenir"/>
              <a:ea typeface="Avenir"/>
              <a:cs typeface="Avenir"/>
              <a:sym typeface="Avenir"/>
            </a:endParaRPr>
          </a:p>
        </p:txBody>
      </p:sp>
      <p:sp>
        <p:nvSpPr>
          <p:cNvPr id="326" name="Google Shape;326;p23"/>
          <p:cNvSpPr txBox="1"/>
          <p:nvPr/>
        </p:nvSpPr>
        <p:spPr>
          <a:xfrm>
            <a:off x="2286000" y="2480869"/>
            <a:ext cx="1896745" cy="1586230"/>
          </a:xfrm>
          <a:prstGeom prst="rect">
            <a:avLst/>
          </a:prstGeom>
          <a:noFill/>
          <a:ln>
            <a:noFill/>
          </a:ln>
        </p:spPr>
        <p:txBody>
          <a:bodyPr anchorCtr="0" anchor="t" bIns="0" lIns="0" spcFirstLastPara="1" rIns="0" wrap="square" tIns="11425">
            <a:spAutoFit/>
          </a:bodyPr>
          <a:lstStyle/>
          <a:p>
            <a:pPr indent="0" lvl="0" marL="12700" marR="5080" rtl="0" algn="l">
              <a:lnSpc>
                <a:spcPct val="113799"/>
              </a:lnSpc>
              <a:spcBef>
                <a:spcPts val="0"/>
              </a:spcBef>
              <a:spcAft>
                <a:spcPts val="0"/>
              </a:spcAft>
              <a:buNone/>
            </a:pPr>
            <a:r>
              <a:rPr b="1" lang="en-US" sz="900">
                <a:solidFill>
                  <a:schemeClr val="dk1"/>
                </a:solidFill>
                <a:latin typeface="Avenir"/>
                <a:ea typeface="Avenir"/>
                <a:cs typeface="Avenir"/>
                <a:sym typeface="Avenir"/>
              </a:rPr>
              <a:t>Danielle Johnson </a:t>
            </a:r>
            <a:r>
              <a:rPr lang="en-US" sz="900">
                <a:solidFill>
                  <a:schemeClr val="dk1"/>
                </a:solidFill>
                <a:latin typeface="Avenir"/>
                <a:ea typeface="Avenir"/>
                <a:cs typeface="Avenir"/>
                <a:sym typeface="Avenir"/>
              </a:rPr>
              <a:t>sang in  Cantabile, Cantabile Chamber  Ensemble, Bel Canto, Da Capo,  Aurora, and Concert Choir. She was  also active in OnStage, Tri-M, NHS,  and French National Honor Society.  Her favorite memory is the OnStage  productions, where she made so  many amazing friends. Danielle  plans to pursue a major in</a:t>
            </a:r>
            <a:endParaRPr sz="900">
              <a:solidFill>
                <a:schemeClr val="dk1"/>
              </a:solidFill>
              <a:latin typeface="Avenir"/>
              <a:ea typeface="Avenir"/>
              <a:cs typeface="Avenir"/>
              <a:sym typeface="Avenir"/>
            </a:endParaRPr>
          </a:p>
        </p:txBody>
      </p:sp>
      <p:sp>
        <p:nvSpPr>
          <p:cNvPr id="327" name="Google Shape;327;p23"/>
          <p:cNvSpPr txBox="1"/>
          <p:nvPr/>
        </p:nvSpPr>
        <p:spPr>
          <a:xfrm>
            <a:off x="1158239" y="4057904"/>
            <a:ext cx="2774950"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biochemistry/biomedical engineering and a minor in</a:t>
            </a:r>
            <a:endParaRPr sz="900">
              <a:solidFill>
                <a:schemeClr val="dk1"/>
              </a:solidFill>
              <a:latin typeface="Avenir"/>
              <a:ea typeface="Avenir"/>
              <a:cs typeface="Avenir"/>
              <a:sym typeface="Avenir"/>
            </a:endParaRPr>
          </a:p>
        </p:txBody>
      </p:sp>
      <p:sp>
        <p:nvSpPr>
          <p:cNvPr id="328" name="Google Shape;328;p23"/>
          <p:cNvSpPr txBox="1"/>
          <p:nvPr/>
        </p:nvSpPr>
        <p:spPr>
          <a:xfrm>
            <a:off x="1158239" y="4199940"/>
            <a:ext cx="2923540" cy="492125"/>
          </a:xfrm>
          <a:prstGeom prst="rect">
            <a:avLst/>
          </a:prstGeom>
          <a:noFill/>
          <a:ln>
            <a:noFill/>
          </a:ln>
        </p:spPr>
        <p:txBody>
          <a:bodyPr anchorCtr="0" anchor="t" bIns="0" lIns="0" spcFirstLastPara="1" rIns="0" wrap="square" tIns="12050">
            <a:spAutoFit/>
          </a:bodyPr>
          <a:lstStyle/>
          <a:p>
            <a:pPr indent="0" lvl="0" marL="12700" marR="5080" rtl="0" algn="l">
              <a:lnSpc>
                <a:spcPct val="113300"/>
              </a:lnSpc>
              <a:spcBef>
                <a:spcPts val="0"/>
              </a:spcBef>
              <a:spcAft>
                <a:spcPts val="0"/>
              </a:spcAft>
              <a:buNone/>
            </a:pPr>
            <a:r>
              <a:rPr lang="en-US" sz="900">
                <a:solidFill>
                  <a:schemeClr val="dk1"/>
                </a:solidFill>
                <a:latin typeface="Avenir"/>
                <a:ea typeface="Avenir"/>
                <a:cs typeface="Avenir"/>
                <a:sym typeface="Avenir"/>
              </a:rPr>
              <a:t>French at Montana State University. She thanks her  parents, friends, and teachers, because she wouldn’t be  where she is without all of their support.</a:t>
            </a:r>
            <a:endParaRPr sz="900">
              <a:solidFill>
                <a:schemeClr val="dk1"/>
              </a:solidFill>
              <a:latin typeface="Avenir"/>
              <a:ea typeface="Avenir"/>
              <a:cs typeface="Avenir"/>
              <a:sym typeface="Avenir"/>
            </a:endParaRPr>
          </a:p>
        </p:txBody>
      </p:sp>
      <p:sp>
        <p:nvSpPr>
          <p:cNvPr id="329" name="Google Shape;329;p23"/>
          <p:cNvSpPr txBox="1"/>
          <p:nvPr/>
        </p:nvSpPr>
        <p:spPr>
          <a:xfrm>
            <a:off x="2298192" y="4833718"/>
            <a:ext cx="1869300" cy="1410000"/>
          </a:xfrm>
          <a:prstGeom prst="rect">
            <a:avLst/>
          </a:prstGeom>
          <a:noFill/>
          <a:ln>
            <a:noFill/>
          </a:ln>
        </p:spPr>
        <p:txBody>
          <a:bodyPr anchorCtr="0" anchor="t" bIns="0" lIns="0" spcFirstLastPara="1" rIns="0" wrap="square" tIns="11425">
            <a:spAutoFit/>
          </a:bodyPr>
          <a:lstStyle/>
          <a:p>
            <a:pPr indent="0" lvl="0" marL="12700" marR="16510" rtl="0" algn="l">
              <a:lnSpc>
                <a:spcPct val="113799"/>
              </a:lnSpc>
              <a:spcBef>
                <a:spcPts val="0"/>
              </a:spcBef>
              <a:spcAft>
                <a:spcPts val="0"/>
              </a:spcAft>
              <a:buNone/>
            </a:pPr>
            <a:r>
              <a:rPr b="1" lang="en-US" sz="900">
                <a:solidFill>
                  <a:schemeClr val="dk1"/>
                </a:solidFill>
                <a:latin typeface="Avenir"/>
                <a:ea typeface="Avenir"/>
                <a:cs typeface="Avenir"/>
                <a:sym typeface="Avenir"/>
              </a:rPr>
              <a:t>Jaden Johnson </a:t>
            </a:r>
            <a:r>
              <a:rPr lang="en-US" sz="900">
                <a:solidFill>
                  <a:schemeClr val="dk1"/>
                </a:solidFill>
                <a:latin typeface="Avenir"/>
                <a:ea typeface="Avenir"/>
                <a:cs typeface="Avenir"/>
                <a:sym typeface="Avenir"/>
              </a:rPr>
              <a:t>sang in Cantemus,  Vox Nova, and Vivace, and his  favorite memory from choir is the  field trip to St. Olaf. He plans to  take a gap year to figure out what  he wants to study in college.</a:t>
            </a:r>
            <a:endParaRPr sz="900">
              <a:solidFill>
                <a:schemeClr val="dk1"/>
              </a:solidFill>
              <a:latin typeface="Avenir"/>
              <a:ea typeface="Avenir"/>
              <a:cs typeface="Avenir"/>
              <a:sym typeface="Avenir"/>
            </a:endParaRPr>
          </a:p>
          <a:p>
            <a:pPr indent="0" lvl="0" marL="12700" marR="5080" rtl="0" algn="l">
              <a:lnSpc>
                <a:spcPct val="113300"/>
              </a:lnSpc>
              <a:spcBef>
                <a:spcPts val="0"/>
              </a:spcBef>
              <a:spcAft>
                <a:spcPts val="0"/>
              </a:spcAft>
              <a:buNone/>
            </a:pPr>
            <a:r>
              <a:rPr lang="en-US" sz="900">
                <a:solidFill>
                  <a:schemeClr val="dk1"/>
                </a:solidFill>
                <a:latin typeface="Avenir"/>
                <a:ea typeface="Avenir"/>
                <a:cs typeface="Avenir"/>
                <a:sym typeface="Avenir"/>
              </a:rPr>
              <a:t>Jaden’s advice to younger students  is not to get distracted, stay  focused on what you want to</a:t>
            </a:r>
            <a:endParaRPr sz="900">
              <a:solidFill>
                <a:schemeClr val="dk1"/>
              </a:solidFill>
              <a:latin typeface="Avenir"/>
              <a:ea typeface="Avenir"/>
              <a:cs typeface="Avenir"/>
              <a:sym typeface="Avenir"/>
            </a:endParaRPr>
          </a:p>
        </p:txBody>
      </p:sp>
      <p:sp>
        <p:nvSpPr>
          <p:cNvPr id="330" name="Google Shape;330;p23"/>
          <p:cNvSpPr txBox="1"/>
          <p:nvPr/>
        </p:nvSpPr>
        <p:spPr>
          <a:xfrm>
            <a:off x="2298192" y="6246367"/>
            <a:ext cx="1592580"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accomplish and keep working</a:t>
            </a:r>
            <a:endParaRPr sz="900">
              <a:solidFill>
                <a:schemeClr val="dk1"/>
              </a:solidFill>
              <a:latin typeface="Avenir"/>
              <a:ea typeface="Avenir"/>
              <a:cs typeface="Avenir"/>
              <a:sym typeface="Avenir"/>
            </a:endParaRPr>
          </a:p>
        </p:txBody>
      </p:sp>
      <p:sp>
        <p:nvSpPr>
          <p:cNvPr id="331" name="Google Shape;331;p23"/>
          <p:cNvSpPr txBox="1"/>
          <p:nvPr/>
        </p:nvSpPr>
        <p:spPr>
          <a:xfrm>
            <a:off x="1158239" y="6385357"/>
            <a:ext cx="2974975" cy="492125"/>
          </a:xfrm>
          <a:prstGeom prst="rect">
            <a:avLst/>
          </a:prstGeom>
          <a:noFill/>
          <a:ln>
            <a:noFill/>
          </a:ln>
        </p:spPr>
        <p:txBody>
          <a:bodyPr anchorCtr="0" anchor="t" bIns="0" lIns="0" spcFirstLastPara="1" rIns="0" wrap="square" tIns="12050">
            <a:spAutoFit/>
          </a:bodyPr>
          <a:lstStyle/>
          <a:p>
            <a:pPr indent="0" lvl="0" marL="12700" marR="5080" rtl="0" algn="l">
              <a:lnSpc>
                <a:spcPct val="113300"/>
              </a:lnSpc>
              <a:spcBef>
                <a:spcPts val="0"/>
              </a:spcBef>
              <a:spcAft>
                <a:spcPts val="0"/>
              </a:spcAft>
              <a:buNone/>
            </a:pPr>
            <a:r>
              <a:rPr lang="en-US" sz="900">
                <a:solidFill>
                  <a:schemeClr val="dk1"/>
                </a:solidFill>
                <a:latin typeface="Avenir"/>
                <a:ea typeface="Avenir"/>
                <a:cs typeface="Avenir"/>
                <a:sym typeface="Avenir"/>
              </a:rPr>
              <a:t>toward your goals. He gives special thanks to his old  friend Gavin, and he’s sorry he never got to say goodbye  to him when he moved away.</a:t>
            </a:r>
            <a:endParaRPr sz="900">
              <a:solidFill>
                <a:schemeClr val="dk1"/>
              </a:solidFill>
              <a:latin typeface="Avenir"/>
              <a:ea typeface="Avenir"/>
              <a:cs typeface="Avenir"/>
              <a:sym typeface="Avenir"/>
            </a:endParaRPr>
          </a:p>
        </p:txBody>
      </p:sp>
      <p:sp>
        <p:nvSpPr>
          <p:cNvPr id="332" name="Google Shape;332;p23"/>
          <p:cNvSpPr txBox="1"/>
          <p:nvPr/>
        </p:nvSpPr>
        <p:spPr>
          <a:xfrm>
            <a:off x="2286000" y="7018609"/>
            <a:ext cx="1818600" cy="1409700"/>
          </a:xfrm>
          <a:prstGeom prst="rect">
            <a:avLst/>
          </a:prstGeom>
          <a:noFill/>
          <a:ln>
            <a:noFill/>
          </a:ln>
        </p:spPr>
        <p:txBody>
          <a:bodyPr anchorCtr="0" anchor="t" bIns="0" lIns="0" spcFirstLastPara="1" rIns="0" wrap="square" tIns="12050">
            <a:spAutoFit/>
          </a:bodyPr>
          <a:lstStyle/>
          <a:p>
            <a:pPr indent="0" lvl="0" marL="12700" marR="5080" rtl="0" algn="l">
              <a:lnSpc>
                <a:spcPct val="113599"/>
              </a:lnSpc>
              <a:spcBef>
                <a:spcPts val="0"/>
              </a:spcBef>
              <a:spcAft>
                <a:spcPts val="0"/>
              </a:spcAft>
              <a:buNone/>
            </a:pPr>
            <a:r>
              <a:rPr b="1" lang="en-US" sz="900">
                <a:solidFill>
                  <a:schemeClr val="dk1"/>
                </a:solidFill>
                <a:latin typeface="Avenir"/>
                <a:ea typeface="Avenir"/>
                <a:cs typeface="Avenir"/>
                <a:sym typeface="Avenir"/>
              </a:rPr>
              <a:t>Kezelee Jones </a:t>
            </a:r>
            <a:r>
              <a:rPr lang="en-US" sz="900">
                <a:solidFill>
                  <a:schemeClr val="dk1"/>
                </a:solidFill>
                <a:latin typeface="Avenir"/>
                <a:ea typeface="Avenir"/>
                <a:cs typeface="Avenir"/>
                <a:sym typeface="Avenir"/>
              </a:rPr>
              <a:t>sang in Concert  Choir and was also involved in  OnStage and Marching Band. His  favorite performing arts memories  are of dancing with his friends and  marching at Super Regionals in  Indianapolis. Kezelee plans to  pursue a degree in secondary  education and teach biology. His</a:t>
            </a:r>
            <a:endParaRPr sz="900">
              <a:solidFill>
                <a:schemeClr val="dk1"/>
              </a:solidFill>
              <a:latin typeface="Avenir"/>
              <a:ea typeface="Avenir"/>
              <a:cs typeface="Avenir"/>
              <a:sym typeface="Avenir"/>
            </a:endParaRPr>
          </a:p>
        </p:txBody>
      </p:sp>
      <p:sp>
        <p:nvSpPr>
          <p:cNvPr id="333" name="Google Shape;333;p23"/>
          <p:cNvSpPr txBox="1"/>
          <p:nvPr/>
        </p:nvSpPr>
        <p:spPr>
          <a:xfrm>
            <a:off x="2286000" y="8431783"/>
            <a:ext cx="1595755"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parting advice: Don’t focus on</a:t>
            </a:r>
            <a:endParaRPr sz="900">
              <a:solidFill>
                <a:schemeClr val="dk1"/>
              </a:solidFill>
              <a:latin typeface="Avenir"/>
              <a:ea typeface="Avenir"/>
              <a:cs typeface="Avenir"/>
              <a:sym typeface="Avenir"/>
            </a:endParaRPr>
          </a:p>
        </p:txBody>
      </p:sp>
      <p:sp>
        <p:nvSpPr>
          <p:cNvPr id="334" name="Google Shape;334;p23"/>
          <p:cNvSpPr txBox="1"/>
          <p:nvPr/>
        </p:nvSpPr>
        <p:spPr>
          <a:xfrm>
            <a:off x="1158239" y="8587231"/>
            <a:ext cx="2167890"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being the best, focus on doing your best.</a:t>
            </a:r>
            <a:endParaRPr sz="900">
              <a:solidFill>
                <a:schemeClr val="dk1"/>
              </a:solidFill>
              <a:latin typeface="Avenir"/>
              <a:ea typeface="Avenir"/>
              <a:cs typeface="Avenir"/>
              <a:sym typeface="Avenir"/>
            </a:endParaRPr>
          </a:p>
        </p:txBody>
      </p:sp>
      <p:sp>
        <p:nvSpPr>
          <p:cNvPr id="335" name="Google Shape;335;p23"/>
          <p:cNvSpPr txBox="1"/>
          <p:nvPr/>
        </p:nvSpPr>
        <p:spPr>
          <a:xfrm>
            <a:off x="5522976" y="295452"/>
            <a:ext cx="1871980" cy="1430655"/>
          </a:xfrm>
          <a:prstGeom prst="rect">
            <a:avLst/>
          </a:prstGeom>
          <a:noFill/>
          <a:ln>
            <a:noFill/>
          </a:ln>
        </p:spPr>
        <p:txBody>
          <a:bodyPr anchorCtr="0" anchor="t" bIns="0" lIns="0" spcFirstLastPara="1" rIns="0" wrap="square" tIns="11425">
            <a:spAutoFit/>
          </a:bodyPr>
          <a:lstStyle/>
          <a:p>
            <a:pPr indent="0" lvl="0" marL="12700" marR="5080" rtl="0" algn="l">
              <a:lnSpc>
                <a:spcPct val="113900"/>
              </a:lnSpc>
              <a:spcBef>
                <a:spcPts val="0"/>
              </a:spcBef>
              <a:spcAft>
                <a:spcPts val="0"/>
              </a:spcAft>
              <a:buNone/>
            </a:pPr>
            <a:r>
              <a:rPr b="1" lang="en-US" sz="900">
                <a:solidFill>
                  <a:schemeClr val="dk1"/>
                </a:solidFill>
                <a:latin typeface="Avenir"/>
                <a:ea typeface="Avenir"/>
                <a:cs typeface="Avenir"/>
                <a:sym typeface="Avenir"/>
              </a:rPr>
              <a:t>Maddy Kulbitski </a:t>
            </a:r>
            <a:r>
              <a:rPr lang="en-US" sz="900">
                <a:solidFill>
                  <a:schemeClr val="dk1"/>
                </a:solidFill>
                <a:latin typeface="Avenir"/>
                <a:ea typeface="Avenir"/>
                <a:cs typeface="Avenir"/>
                <a:sym typeface="Avenir"/>
              </a:rPr>
              <a:t>sang in Cantabile  and Bella Voce. Besides singing,  she loves karate, art, and water  balloons. Her favorite choir  memory is performing in concerts,  especially the Showcase concert  her sophomore year when she had  a solo. Maddy is looking forward to  attending Transition Plus next year.</a:t>
            </a:r>
            <a:endParaRPr sz="900">
              <a:solidFill>
                <a:schemeClr val="dk1"/>
              </a:solidFill>
              <a:latin typeface="Avenir"/>
              <a:ea typeface="Avenir"/>
              <a:cs typeface="Avenir"/>
              <a:sym typeface="Avenir"/>
            </a:endParaRPr>
          </a:p>
        </p:txBody>
      </p:sp>
      <p:sp>
        <p:nvSpPr>
          <p:cNvPr id="336" name="Google Shape;336;p23"/>
          <p:cNvSpPr txBox="1"/>
          <p:nvPr/>
        </p:nvSpPr>
        <p:spPr>
          <a:xfrm>
            <a:off x="5522976" y="1717040"/>
            <a:ext cx="1630680"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She thanks her friend Deja, her</a:t>
            </a:r>
            <a:endParaRPr sz="900">
              <a:solidFill>
                <a:schemeClr val="dk1"/>
              </a:solidFill>
              <a:latin typeface="Avenir"/>
              <a:ea typeface="Avenir"/>
              <a:cs typeface="Avenir"/>
              <a:sym typeface="Avenir"/>
            </a:endParaRPr>
          </a:p>
        </p:txBody>
      </p:sp>
      <p:sp>
        <p:nvSpPr>
          <p:cNvPr id="337" name="Google Shape;337;p23"/>
          <p:cNvSpPr txBox="1"/>
          <p:nvPr/>
        </p:nvSpPr>
        <p:spPr>
          <a:xfrm>
            <a:off x="4383023" y="1856028"/>
            <a:ext cx="2799600" cy="336600"/>
          </a:xfrm>
          <a:prstGeom prst="rect">
            <a:avLst/>
          </a:prstGeom>
          <a:noFill/>
          <a:ln>
            <a:noFill/>
          </a:ln>
        </p:spPr>
        <p:txBody>
          <a:bodyPr anchorCtr="0" anchor="t" bIns="0" lIns="0" spcFirstLastPara="1" rIns="0" wrap="square" tIns="12050">
            <a:spAutoFit/>
          </a:bodyPr>
          <a:lstStyle/>
          <a:p>
            <a:pPr indent="0" lvl="0" marL="12700" marR="5080" rtl="0" algn="l">
              <a:lnSpc>
                <a:spcPct val="113300"/>
              </a:lnSpc>
              <a:spcBef>
                <a:spcPts val="0"/>
              </a:spcBef>
              <a:spcAft>
                <a:spcPts val="0"/>
              </a:spcAft>
              <a:buNone/>
            </a:pPr>
            <a:r>
              <a:rPr lang="en-US" sz="900">
                <a:solidFill>
                  <a:schemeClr val="dk1"/>
                </a:solidFill>
                <a:latin typeface="Avenir"/>
                <a:ea typeface="Avenir"/>
                <a:cs typeface="Avenir"/>
                <a:sym typeface="Avenir"/>
              </a:rPr>
              <a:t>mom, and her family for encouraging and supporting  her.</a:t>
            </a:r>
            <a:endParaRPr sz="900">
              <a:solidFill>
                <a:schemeClr val="dk1"/>
              </a:solidFill>
              <a:latin typeface="Avenir"/>
              <a:ea typeface="Avenir"/>
              <a:cs typeface="Avenir"/>
              <a:sym typeface="Avenir"/>
            </a:endParaRPr>
          </a:p>
        </p:txBody>
      </p:sp>
      <p:sp>
        <p:nvSpPr>
          <p:cNvPr id="338" name="Google Shape;338;p23"/>
          <p:cNvSpPr txBox="1"/>
          <p:nvPr/>
        </p:nvSpPr>
        <p:spPr>
          <a:xfrm>
            <a:off x="5522976" y="2355899"/>
            <a:ext cx="1866264" cy="1589405"/>
          </a:xfrm>
          <a:prstGeom prst="rect">
            <a:avLst/>
          </a:prstGeom>
          <a:noFill/>
          <a:ln>
            <a:noFill/>
          </a:ln>
        </p:spPr>
        <p:txBody>
          <a:bodyPr anchorCtr="0" anchor="t" bIns="0" lIns="0" spcFirstLastPara="1" rIns="0" wrap="square" tIns="14600">
            <a:spAutoFit/>
          </a:bodyPr>
          <a:lstStyle/>
          <a:p>
            <a:pPr indent="0" lvl="0" marL="12700" marR="5080" rtl="0" algn="l">
              <a:lnSpc>
                <a:spcPct val="113799"/>
              </a:lnSpc>
              <a:spcBef>
                <a:spcPts val="0"/>
              </a:spcBef>
              <a:spcAft>
                <a:spcPts val="0"/>
              </a:spcAft>
              <a:buNone/>
            </a:pPr>
            <a:r>
              <a:rPr b="1" lang="en-US" sz="900">
                <a:solidFill>
                  <a:schemeClr val="dk1"/>
                </a:solidFill>
                <a:latin typeface="Avenir"/>
                <a:ea typeface="Avenir"/>
                <a:cs typeface="Avenir"/>
                <a:sym typeface="Avenir"/>
              </a:rPr>
              <a:t>Courtney Landgrebe </a:t>
            </a:r>
            <a:r>
              <a:rPr lang="en-US" sz="900">
                <a:solidFill>
                  <a:schemeClr val="dk1"/>
                </a:solidFill>
                <a:latin typeface="Avenir"/>
                <a:ea typeface="Avenir"/>
                <a:cs typeface="Avenir"/>
                <a:sym typeface="Avenir"/>
              </a:rPr>
              <a:t>sang in  Cantabile, Bel Canto, Da Capo,  Concert Choir, and Chamber  Singers. She was also active in Tri-  M and OnStage. Her favorite  performing arts memory is her first  OnStage performance during her  junior year. Courtney will attend  the University of Minnesota to  study political science and Spanish.</a:t>
            </a:r>
            <a:endParaRPr sz="900">
              <a:solidFill>
                <a:schemeClr val="dk1"/>
              </a:solidFill>
              <a:latin typeface="Avenir"/>
              <a:ea typeface="Avenir"/>
              <a:cs typeface="Avenir"/>
              <a:sym typeface="Avenir"/>
            </a:endParaRPr>
          </a:p>
        </p:txBody>
      </p:sp>
      <p:sp>
        <p:nvSpPr>
          <p:cNvPr id="339" name="Google Shape;339;p23"/>
          <p:cNvSpPr txBox="1"/>
          <p:nvPr/>
        </p:nvSpPr>
        <p:spPr>
          <a:xfrm>
            <a:off x="4383023" y="3922572"/>
            <a:ext cx="2946400" cy="336550"/>
          </a:xfrm>
          <a:prstGeom prst="rect">
            <a:avLst/>
          </a:prstGeom>
          <a:noFill/>
          <a:ln>
            <a:noFill/>
          </a:ln>
        </p:spPr>
        <p:txBody>
          <a:bodyPr anchorCtr="0" anchor="t" bIns="0" lIns="0" spcFirstLastPara="1" rIns="0" wrap="square" tIns="12050">
            <a:spAutoFit/>
          </a:bodyPr>
          <a:lstStyle/>
          <a:p>
            <a:pPr indent="0" lvl="0" marL="12700" marR="5080" rtl="0" algn="l">
              <a:lnSpc>
                <a:spcPct val="113300"/>
              </a:lnSpc>
              <a:spcBef>
                <a:spcPts val="0"/>
              </a:spcBef>
              <a:spcAft>
                <a:spcPts val="0"/>
              </a:spcAft>
              <a:buNone/>
            </a:pPr>
            <a:r>
              <a:rPr lang="en-US" sz="900">
                <a:solidFill>
                  <a:schemeClr val="dk1"/>
                </a:solidFill>
                <a:latin typeface="Avenir"/>
                <a:ea typeface="Avenir"/>
                <a:cs typeface="Avenir"/>
                <a:sym typeface="Avenir"/>
              </a:rPr>
              <a:t>She advises younger students to not be afraid to get out  of their comfort zone!</a:t>
            </a:r>
            <a:endParaRPr sz="900">
              <a:solidFill>
                <a:schemeClr val="dk1"/>
              </a:solidFill>
              <a:latin typeface="Avenir"/>
              <a:ea typeface="Avenir"/>
              <a:cs typeface="Avenir"/>
              <a:sym typeface="Avenir"/>
            </a:endParaRPr>
          </a:p>
        </p:txBody>
      </p:sp>
      <p:sp>
        <p:nvSpPr>
          <p:cNvPr id="340" name="Google Shape;340;p23"/>
          <p:cNvSpPr txBox="1"/>
          <p:nvPr/>
        </p:nvSpPr>
        <p:spPr>
          <a:xfrm>
            <a:off x="5510273" y="4425493"/>
            <a:ext cx="1856100" cy="1608000"/>
          </a:xfrm>
          <a:prstGeom prst="rect">
            <a:avLst/>
          </a:prstGeom>
          <a:noFill/>
          <a:ln>
            <a:noFill/>
          </a:ln>
        </p:spPr>
        <p:txBody>
          <a:bodyPr anchorCtr="0" anchor="t" bIns="0" lIns="0" spcFirstLastPara="1" rIns="0" wrap="square" tIns="12050">
            <a:spAutoFit/>
          </a:bodyPr>
          <a:lstStyle/>
          <a:p>
            <a:pPr indent="0" lvl="0" marL="12700" marR="95250" rtl="0" algn="l">
              <a:lnSpc>
                <a:spcPct val="113300"/>
              </a:lnSpc>
              <a:spcBef>
                <a:spcPts val="0"/>
              </a:spcBef>
              <a:spcAft>
                <a:spcPts val="0"/>
              </a:spcAft>
              <a:buNone/>
            </a:pPr>
            <a:r>
              <a:rPr b="1" lang="en-US" sz="900">
                <a:solidFill>
                  <a:schemeClr val="dk1"/>
                </a:solidFill>
                <a:latin typeface="Avenir"/>
                <a:ea typeface="Avenir"/>
                <a:cs typeface="Avenir"/>
                <a:sym typeface="Avenir"/>
              </a:rPr>
              <a:t>Rachel Leholm </a:t>
            </a:r>
            <a:r>
              <a:rPr lang="en-US" sz="900">
                <a:solidFill>
                  <a:schemeClr val="dk1"/>
                </a:solidFill>
                <a:latin typeface="Avenir"/>
                <a:ea typeface="Avenir"/>
                <a:cs typeface="Avenir"/>
                <a:sym typeface="Avenir"/>
              </a:rPr>
              <a:t>sang in Concert  Choir and was also in band, Tri-M  Honor Society, and OnStage.</a:t>
            </a:r>
            <a:endParaRPr sz="900">
              <a:solidFill>
                <a:schemeClr val="dk1"/>
              </a:solidFill>
              <a:latin typeface="Avenir"/>
              <a:ea typeface="Avenir"/>
              <a:cs typeface="Avenir"/>
              <a:sym typeface="Avenir"/>
            </a:endParaRPr>
          </a:p>
          <a:p>
            <a:pPr indent="0" lvl="0" marL="12700" marR="0" rtl="0" algn="l">
              <a:lnSpc>
                <a:spcPct val="100000"/>
              </a:lnSpc>
              <a:spcBef>
                <a:spcPts val="145"/>
              </a:spcBef>
              <a:spcAft>
                <a:spcPts val="0"/>
              </a:spcAft>
              <a:buNone/>
            </a:pPr>
            <a:r>
              <a:rPr lang="en-US" sz="900">
                <a:solidFill>
                  <a:schemeClr val="dk1"/>
                </a:solidFill>
                <a:latin typeface="Avenir"/>
                <a:ea typeface="Avenir"/>
                <a:cs typeface="Avenir"/>
                <a:sym typeface="Avenir"/>
              </a:rPr>
              <a:t>Additionally, she was active in girls’</a:t>
            </a:r>
            <a:endParaRPr sz="900">
              <a:solidFill>
                <a:schemeClr val="dk1"/>
              </a:solidFill>
              <a:latin typeface="Avenir"/>
              <a:ea typeface="Avenir"/>
              <a:cs typeface="Avenir"/>
              <a:sym typeface="Avenir"/>
            </a:endParaRPr>
          </a:p>
          <a:p>
            <a:pPr indent="0" lvl="0" marL="12700" marR="54610" rtl="0" algn="l">
              <a:lnSpc>
                <a:spcPct val="113300"/>
              </a:lnSpc>
              <a:spcBef>
                <a:spcPts val="25"/>
              </a:spcBef>
              <a:spcAft>
                <a:spcPts val="0"/>
              </a:spcAft>
              <a:buNone/>
            </a:pPr>
            <a:r>
              <a:rPr lang="en-US" sz="900">
                <a:solidFill>
                  <a:schemeClr val="dk1"/>
                </a:solidFill>
                <a:latin typeface="Avenir"/>
                <a:ea typeface="Avenir"/>
                <a:cs typeface="Avenir"/>
                <a:sym typeface="Avenir"/>
              </a:rPr>
              <a:t>swimming and diving, NHS, and  Spanish National Honor Society.  Her favorite memory is the closing  night performance of OnStage.</a:t>
            </a:r>
            <a:endParaRPr sz="900">
              <a:solidFill>
                <a:schemeClr val="dk1"/>
              </a:solidFill>
              <a:latin typeface="Avenir"/>
              <a:ea typeface="Avenir"/>
              <a:cs typeface="Avenir"/>
              <a:sym typeface="Avenir"/>
            </a:endParaRPr>
          </a:p>
          <a:p>
            <a:pPr indent="0" lvl="0" marL="12700" marR="342900" rtl="0" algn="l">
              <a:lnSpc>
                <a:spcPct val="138888"/>
              </a:lnSpc>
              <a:spcBef>
                <a:spcPts val="45"/>
              </a:spcBef>
              <a:spcAft>
                <a:spcPts val="0"/>
              </a:spcAft>
              <a:buNone/>
            </a:pPr>
            <a:r>
              <a:rPr lang="en-US" sz="900">
                <a:solidFill>
                  <a:schemeClr val="dk1"/>
                </a:solidFill>
                <a:latin typeface="Avenir"/>
                <a:ea typeface="Avenir"/>
                <a:cs typeface="Avenir"/>
                <a:sym typeface="Avenir"/>
              </a:rPr>
              <a:t>Rachel will attend Iowa State  University and plans to study</a:t>
            </a:r>
            <a:endParaRPr sz="900">
              <a:solidFill>
                <a:schemeClr val="dk1"/>
              </a:solidFill>
              <a:latin typeface="Avenir"/>
              <a:ea typeface="Avenir"/>
              <a:cs typeface="Avenir"/>
              <a:sym typeface="Avenir"/>
            </a:endParaRPr>
          </a:p>
        </p:txBody>
      </p:sp>
      <p:sp>
        <p:nvSpPr>
          <p:cNvPr id="341" name="Google Shape;341;p23"/>
          <p:cNvSpPr txBox="1"/>
          <p:nvPr/>
        </p:nvSpPr>
        <p:spPr>
          <a:xfrm>
            <a:off x="4383023" y="6023694"/>
            <a:ext cx="2943300" cy="464700"/>
          </a:xfrm>
          <a:prstGeom prst="rect">
            <a:avLst/>
          </a:prstGeom>
          <a:noFill/>
          <a:ln>
            <a:noFill/>
          </a:ln>
        </p:spPr>
        <p:txBody>
          <a:bodyPr anchorCtr="0" anchor="t" bIns="0" lIns="0" spcFirstLastPara="1" rIns="0" wrap="square" tIns="12050">
            <a:spAutoFit/>
          </a:bodyPr>
          <a:lstStyle/>
          <a:p>
            <a:pPr indent="0" lvl="0" marL="12700" marR="5080" rtl="0" algn="l">
              <a:lnSpc>
                <a:spcPct val="113300"/>
              </a:lnSpc>
              <a:spcBef>
                <a:spcPts val="0"/>
              </a:spcBef>
              <a:spcAft>
                <a:spcPts val="0"/>
              </a:spcAft>
              <a:buNone/>
            </a:pPr>
            <a:r>
              <a:rPr lang="en-US" sz="900">
                <a:solidFill>
                  <a:schemeClr val="dk1"/>
                </a:solidFill>
                <a:latin typeface="Avenir"/>
                <a:ea typeface="Avenir"/>
                <a:cs typeface="Avenir"/>
                <a:sym typeface="Avenir"/>
              </a:rPr>
              <a:t>chemical engineering. She reminds younger students to  be open to anything and everything, because you’re  never too cool to have fun.</a:t>
            </a:r>
            <a:endParaRPr sz="900">
              <a:solidFill>
                <a:schemeClr val="dk1"/>
              </a:solidFill>
              <a:latin typeface="Avenir"/>
              <a:ea typeface="Avenir"/>
              <a:cs typeface="Avenir"/>
              <a:sym typeface="Avenir"/>
            </a:endParaRPr>
          </a:p>
        </p:txBody>
      </p:sp>
      <p:sp>
        <p:nvSpPr>
          <p:cNvPr id="342" name="Google Shape;342;p23"/>
          <p:cNvSpPr txBox="1"/>
          <p:nvPr/>
        </p:nvSpPr>
        <p:spPr>
          <a:xfrm>
            <a:off x="5507735" y="6644437"/>
            <a:ext cx="1861185" cy="1430655"/>
          </a:xfrm>
          <a:prstGeom prst="rect">
            <a:avLst/>
          </a:prstGeom>
          <a:noFill/>
          <a:ln>
            <a:noFill/>
          </a:ln>
        </p:spPr>
        <p:txBody>
          <a:bodyPr anchorCtr="0" anchor="t" bIns="0" lIns="0" spcFirstLastPara="1" rIns="0" wrap="square" tIns="11425">
            <a:spAutoFit/>
          </a:bodyPr>
          <a:lstStyle/>
          <a:p>
            <a:pPr indent="0" lvl="0" marL="12700" marR="5080" rtl="0" algn="l">
              <a:lnSpc>
                <a:spcPct val="113900"/>
              </a:lnSpc>
              <a:spcBef>
                <a:spcPts val="0"/>
              </a:spcBef>
              <a:spcAft>
                <a:spcPts val="0"/>
              </a:spcAft>
              <a:buNone/>
            </a:pPr>
            <a:r>
              <a:rPr b="1" lang="en-US" sz="900">
                <a:solidFill>
                  <a:schemeClr val="dk1"/>
                </a:solidFill>
                <a:latin typeface="Avenir"/>
                <a:ea typeface="Avenir"/>
                <a:cs typeface="Avenir"/>
                <a:sym typeface="Avenir"/>
              </a:rPr>
              <a:t>Luke Levandowski </a:t>
            </a:r>
            <a:r>
              <a:rPr lang="en-US" sz="900">
                <a:solidFill>
                  <a:schemeClr val="dk1"/>
                </a:solidFill>
                <a:latin typeface="Avenir"/>
                <a:ea typeface="Avenir"/>
                <a:cs typeface="Avenir"/>
                <a:sym typeface="Avenir"/>
              </a:rPr>
              <a:t>sang in  Cantemus, Vox Nova, Vivace, and  Concert Choir. He also plays  hockey. Luke plans to play in the  USHL with the Chicago Steel. After  the USHL, he plans to attend the  University of Wisconsin–Madison to  pursue a degree and play hockey.  He thanks Ms. Sandham for putting</a:t>
            </a:r>
            <a:endParaRPr sz="900">
              <a:solidFill>
                <a:schemeClr val="dk1"/>
              </a:solidFill>
              <a:latin typeface="Avenir"/>
              <a:ea typeface="Avenir"/>
              <a:cs typeface="Avenir"/>
              <a:sym typeface="Avenir"/>
            </a:endParaRPr>
          </a:p>
        </p:txBody>
      </p:sp>
      <p:sp>
        <p:nvSpPr>
          <p:cNvPr id="343" name="Google Shape;343;p23"/>
          <p:cNvSpPr txBox="1"/>
          <p:nvPr/>
        </p:nvSpPr>
        <p:spPr>
          <a:xfrm>
            <a:off x="5507735" y="8066023"/>
            <a:ext cx="1723389"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together his senior bio based on</a:t>
            </a:r>
            <a:endParaRPr sz="900">
              <a:solidFill>
                <a:schemeClr val="dk1"/>
              </a:solidFill>
              <a:latin typeface="Avenir"/>
              <a:ea typeface="Avenir"/>
              <a:cs typeface="Avenir"/>
              <a:sym typeface="Avenir"/>
            </a:endParaRPr>
          </a:p>
        </p:txBody>
      </p:sp>
      <p:sp>
        <p:nvSpPr>
          <p:cNvPr id="344" name="Google Shape;344;p23"/>
          <p:cNvSpPr txBox="1"/>
          <p:nvPr/>
        </p:nvSpPr>
        <p:spPr>
          <a:xfrm>
            <a:off x="4383023" y="8201964"/>
            <a:ext cx="2689860" cy="342900"/>
          </a:xfrm>
          <a:prstGeom prst="rect">
            <a:avLst/>
          </a:prstGeom>
          <a:noFill/>
          <a:ln>
            <a:noFill/>
          </a:ln>
        </p:spPr>
        <p:txBody>
          <a:bodyPr anchorCtr="0" anchor="t" bIns="0" lIns="0" spcFirstLastPara="1" rIns="0" wrap="square" tIns="12050">
            <a:spAutoFit/>
          </a:bodyPr>
          <a:lstStyle/>
          <a:p>
            <a:pPr indent="0" lvl="0" marL="12700" marR="5080" rtl="0" algn="l">
              <a:lnSpc>
                <a:spcPct val="115599"/>
              </a:lnSpc>
              <a:spcBef>
                <a:spcPts val="0"/>
              </a:spcBef>
              <a:spcAft>
                <a:spcPts val="0"/>
              </a:spcAft>
              <a:buNone/>
            </a:pPr>
            <a:r>
              <a:rPr lang="en-US" sz="900">
                <a:solidFill>
                  <a:schemeClr val="dk1"/>
                </a:solidFill>
                <a:latin typeface="Avenir"/>
                <a:ea typeface="Avenir"/>
                <a:cs typeface="Avenir"/>
                <a:sym typeface="Avenir"/>
              </a:rPr>
              <a:t>the caption next to his picture across from the main  office.</a:t>
            </a:r>
            <a:endParaRPr sz="900">
              <a:solidFill>
                <a:schemeClr val="dk1"/>
              </a:solidFill>
              <a:latin typeface="Avenir"/>
              <a:ea typeface="Avenir"/>
              <a:cs typeface="Avenir"/>
              <a:sym typeface="Avenir"/>
            </a:endParaRPr>
          </a:p>
        </p:txBody>
      </p:sp>
      <p:grpSp>
        <p:nvGrpSpPr>
          <p:cNvPr id="345" name="Google Shape;345;p23"/>
          <p:cNvGrpSpPr/>
          <p:nvPr/>
        </p:nvGrpSpPr>
        <p:grpSpPr>
          <a:xfrm>
            <a:off x="4336725" y="6688181"/>
            <a:ext cx="1066165" cy="1425575"/>
            <a:chOff x="4336725" y="6688181"/>
            <a:chExt cx="1066165" cy="1425575"/>
          </a:xfrm>
        </p:grpSpPr>
        <p:pic>
          <p:nvPicPr>
            <p:cNvPr id="346" name="Google Shape;346;p23"/>
            <p:cNvPicPr preferRelativeResize="0"/>
            <p:nvPr/>
          </p:nvPicPr>
          <p:blipFill rotWithShape="1">
            <a:blip r:embed="rId4">
              <a:alphaModFix/>
            </a:blip>
            <a:srcRect b="0" l="0" r="0" t="0"/>
            <a:stretch/>
          </p:blipFill>
          <p:spPr>
            <a:xfrm>
              <a:off x="4341488" y="6692944"/>
              <a:ext cx="1056640" cy="1416050"/>
            </a:xfrm>
            <a:prstGeom prst="rect">
              <a:avLst/>
            </a:prstGeom>
            <a:noFill/>
            <a:ln>
              <a:noFill/>
            </a:ln>
          </p:spPr>
        </p:pic>
        <p:sp>
          <p:nvSpPr>
            <p:cNvPr id="347" name="Google Shape;347;p23"/>
            <p:cNvSpPr/>
            <p:nvPr/>
          </p:nvSpPr>
          <p:spPr>
            <a:xfrm>
              <a:off x="4336725" y="6688181"/>
              <a:ext cx="1066165" cy="1425575"/>
            </a:xfrm>
            <a:custGeom>
              <a:rect b="b" l="l" r="r" t="t"/>
              <a:pathLst>
                <a:path extrusionOk="0" h="1425575" w="1066164">
                  <a:moveTo>
                    <a:pt x="0" y="0"/>
                  </a:moveTo>
                  <a:lnTo>
                    <a:pt x="1066164" y="0"/>
                  </a:lnTo>
                  <a:lnTo>
                    <a:pt x="1066164"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48" name="Google Shape;348;p23"/>
          <p:cNvGrpSpPr/>
          <p:nvPr/>
        </p:nvGrpSpPr>
        <p:grpSpPr>
          <a:xfrm>
            <a:off x="4336726" y="2400021"/>
            <a:ext cx="1073785" cy="1425575"/>
            <a:chOff x="4336726" y="2400021"/>
            <a:chExt cx="1073785" cy="1425575"/>
          </a:xfrm>
        </p:grpSpPr>
        <p:pic>
          <p:nvPicPr>
            <p:cNvPr id="349" name="Google Shape;349;p23"/>
            <p:cNvPicPr preferRelativeResize="0"/>
            <p:nvPr/>
          </p:nvPicPr>
          <p:blipFill rotWithShape="1">
            <a:blip r:embed="rId5">
              <a:alphaModFix/>
            </a:blip>
            <a:srcRect b="0" l="0" r="0" t="0"/>
            <a:stretch/>
          </p:blipFill>
          <p:spPr>
            <a:xfrm>
              <a:off x="4341488" y="2404784"/>
              <a:ext cx="1064260" cy="1416049"/>
            </a:xfrm>
            <a:prstGeom prst="rect">
              <a:avLst/>
            </a:prstGeom>
            <a:noFill/>
            <a:ln>
              <a:noFill/>
            </a:ln>
          </p:spPr>
        </p:pic>
        <p:sp>
          <p:nvSpPr>
            <p:cNvPr id="350" name="Google Shape;350;p23"/>
            <p:cNvSpPr/>
            <p:nvPr/>
          </p:nvSpPr>
          <p:spPr>
            <a:xfrm>
              <a:off x="4336726" y="2400021"/>
              <a:ext cx="1073785" cy="1425575"/>
            </a:xfrm>
            <a:custGeom>
              <a:rect b="b" l="l" r="r" t="t"/>
              <a:pathLst>
                <a:path extrusionOk="0" h="1425575" w="1073785">
                  <a:moveTo>
                    <a:pt x="0" y="0"/>
                  </a:moveTo>
                  <a:lnTo>
                    <a:pt x="1073784" y="0"/>
                  </a:lnTo>
                  <a:lnTo>
                    <a:pt x="1073784"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1" name="Google Shape;351;p23"/>
          <p:cNvGrpSpPr/>
          <p:nvPr/>
        </p:nvGrpSpPr>
        <p:grpSpPr>
          <a:xfrm>
            <a:off x="4336725" y="4469527"/>
            <a:ext cx="1066165" cy="1425575"/>
            <a:chOff x="4336725" y="4469527"/>
            <a:chExt cx="1066165" cy="1425575"/>
          </a:xfrm>
        </p:grpSpPr>
        <p:pic>
          <p:nvPicPr>
            <p:cNvPr id="352" name="Google Shape;352;p23"/>
            <p:cNvPicPr preferRelativeResize="0"/>
            <p:nvPr/>
          </p:nvPicPr>
          <p:blipFill rotWithShape="1">
            <a:blip r:embed="rId6">
              <a:alphaModFix/>
            </a:blip>
            <a:srcRect b="0" l="0" r="0" t="0"/>
            <a:stretch/>
          </p:blipFill>
          <p:spPr>
            <a:xfrm>
              <a:off x="4341488" y="4474290"/>
              <a:ext cx="1056419" cy="1416050"/>
            </a:xfrm>
            <a:prstGeom prst="rect">
              <a:avLst/>
            </a:prstGeom>
            <a:noFill/>
            <a:ln>
              <a:noFill/>
            </a:ln>
          </p:spPr>
        </p:pic>
        <p:sp>
          <p:nvSpPr>
            <p:cNvPr id="353" name="Google Shape;353;p23"/>
            <p:cNvSpPr/>
            <p:nvPr/>
          </p:nvSpPr>
          <p:spPr>
            <a:xfrm>
              <a:off x="4336725" y="4469527"/>
              <a:ext cx="1066165" cy="1425575"/>
            </a:xfrm>
            <a:custGeom>
              <a:rect b="b" l="l" r="r" t="t"/>
              <a:pathLst>
                <a:path extrusionOk="0" h="1425575" w="1066164">
                  <a:moveTo>
                    <a:pt x="0" y="0"/>
                  </a:moveTo>
                  <a:lnTo>
                    <a:pt x="1065944" y="0"/>
                  </a:lnTo>
                  <a:lnTo>
                    <a:pt x="1065944"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4" name="Google Shape;354;p23"/>
          <p:cNvGrpSpPr/>
          <p:nvPr/>
        </p:nvGrpSpPr>
        <p:grpSpPr>
          <a:xfrm>
            <a:off x="4336725" y="335596"/>
            <a:ext cx="1071245" cy="1426210"/>
            <a:chOff x="4336725" y="335596"/>
            <a:chExt cx="1071245" cy="1426210"/>
          </a:xfrm>
        </p:grpSpPr>
        <p:pic>
          <p:nvPicPr>
            <p:cNvPr id="355" name="Google Shape;355;p23"/>
            <p:cNvPicPr preferRelativeResize="0"/>
            <p:nvPr/>
          </p:nvPicPr>
          <p:blipFill rotWithShape="1">
            <a:blip r:embed="rId7">
              <a:alphaModFix/>
            </a:blip>
            <a:srcRect b="0" l="0" r="0" t="0"/>
            <a:stretch/>
          </p:blipFill>
          <p:spPr>
            <a:xfrm>
              <a:off x="4341488" y="340358"/>
              <a:ext cx="1061720" cy="1416685"/>
            </a:xfrm>
            <a:prstGeom prst="rect">
              <a:avLst/>
            </a:prstGeom>
            <a:noFill/>
            <a:ln>
              <a:noFill/>
            </a:ln>
          </p:spPr>
        </p:pic>
        <p:sp>
          <p:nvSpPr>
            <p:cNvPr id="356" name="Google Shape;356;p23"/>
            <p:cNvSpPr/>
            <p:nvPr/>
          </p:nvSpPr>
          <p:spPr>
            <a:xfrm>
              <a:off x="4336725" y="335596"/>
              <a:ext cx="1071245" cy="1426210"/>
            </a:xfrm>
            <a:custGeom>
              <a:rect b="b" l="l" r="r" t="t"/>
              <a:pathLst>
                <a:path extrusionOk="0" h="1426210" w="1071245">
                  <a:moveTo>
                    <a:pt x="0" y="0"/>
                  </a:moveTo>
                  <a:lnTo>
                    <a:pt x="1071244" y="0"/>
                  </a:lnTo>
                  <a:lnTo>
                    <a:pt x="1071244" y="1426209"/>
                  </a:lnTo>
                  <a:lnTo>
                    <a:pt x="0" y="1426209"/>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7" name="Google Shape;357;p23"/>
          <p:cNvGrpSpPr/>
          <p:nvPr/>
        </p:nvGrpSpPr>
        <p:grpSpPr>
          <a:xfrm>
            <a:off x="1113468" y="7049320"/>
            <a:ext cx="1068070" cy="1424305"/>
            <a:chOff x="1113468" y="7049320"/>
            <a:chExt cx="1068070" cy="1424305"/>
          </a:xfrm>
        </p:grpSpPr>
        <p:pic>
          <p:nvPicPr>
            <p:cNvPr id="358" name="Google Shape;358;p23"/>
            <p:cNvPicPr preferRelativeResize="0"/>
            <p:nvPr/>
          </p:nvPicPr>
          <p:blipFill rotWithShape="1">
            <a:blip r:embed="rId8">
              <a:alphaModFix/>
            </a:blip>
            <a:srcRect b="0" l="0" r="0" t="0"/>
            <a:stretch/>
          </p:blipFill>
          <p:spPr>
            <a:xfrm>
              <a:off x="1118231" y="7054081"/>
              <a:ext cx="1058545" cy="1414780"/>
            </a:xfrm>
            <a:prstGeom prst="rect">
              <a:avLst/>
            </a:prstGeom>
            <a:noFill/>
            <a:ln>
              <a:noFill/>
            </a:ln>
          </p:spPr>
        </p:pic>
        <p:sp>
          <p:nvSpPr>
            <p:cNvPr id="359" name="Google Shape;359;p23"/>
            <p:cNvSpPr/>
            <p:nvPr/>
          </p:nvSpPr>
          <p:spPr>
            <a:xfrm>
              <a:off x="1113468" y="7049320"/>
              <a:ext cx="1068070" cy="1424305"/>
            </a:xfrm>
            <a:custGeom>
              <a:rect b="b" l="l" r="r" t="t"/>
              <a:pathLst>
                <a:path extrusionOk="0" h="1424304" w="1068070">
                  <a:moveTo>
                    <a:pt x="0" y="0"/>
                  </a:moveTo>
                  <a:lnTo>
                    <a:pt x="1068070" y="0"/>
                  </a:lnTo>
                  <a:lnTo>
                    <a:pt x="1068070" y="1424304"/>
                  </a:lnTo>
                  <a:lnTo>
                    <a:pt x="0" y="142430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60" name="Google Shape;360;p23"/>
          <p:cNvGrpSpPr/>
          <p:nvPr/>
        </p:nvGrpSpPr>
        <p:grpSpPr>
          <a:xfrm>
            <a:off x="1113468" y="4863456"/>
            <a:ext cx="1071245" cy="1425575"/>
            <a:chOff x="1113468" y="4863456"/>
            <a:chExt cx="1071245" cy="1425575"/>
          </a:xfrm>
        </p:grpSpPr>
        <p:pic>
          <p:nvPicPr>
            <p:cNvPr id="361" name="Google Shape;361;p23"/>
            <p:cNvPicPr preferRelativeResize="0"/>
            <p:nvPr/>
          </p:nvPicPr>
          <p:blipFill rotWithShape="1">
            <a:blip r:embed="rId9">
              <a:alphaModFix/>
            </a:blip>
            <a:srcRect b="0" l="0" r="0" t="0"/>
            <a:stretch/>
          </p:blipFill>
          <p:spPr>
            <a:xfrm>
              <a:off x="1118230" y="4868218"/>
              <a:ext cx="1061720" cy="1416050"/>
            </a:xfrm>
            <a:prstGeom prst="rect">
              <a:avLst/>
            </a:prstGeom>
            <a:noFill/>
            <a:ln>
              <a:noFill/>
            </a:ln>
          </p:spPr>
        </p:pic>
        <p:sp>
          <p:nvSpPr>
            <p:cNvPr id="362" name="Google Shape;362;p23"/>
            <p:cNvSpPr/>
            <p:nvPr/>
          </p:nvSpPr>
          <p:spPr>
            <a:xfrm>
              <a:off x="1113468" y="4863456"/>
              <a:ext cx="1071245" cy="1425575"/>
            </a:xfrm>
            <a:custGeom>
              <a:rect b="b" l="l" r="r" t="t"/>
              <a:pathLst>
                <a:path extrusionOk="0" h="1425575" w="1071245">
                  <a:moveTo>
                    <a:pt x="0" y="0"/>
                  </a:moveTo>
                  <a:lnTo>
                    <a:pt x="1071244" y="0"/>
                  </a:lnTo>
                  <a:lnTo>
                    <a:pt x="1071244" y="1425575"/>
                  </a:lnTo>
                  <a:lnTo>
                    <a:pt x="0" y="1425575"/>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63" name="Google Shape;363;p23"/>
          <p:cNvGrpSpPr/>
          <p:nvPr/>
        </p:nvGrpSpPr>
        <p:grpSpPr>
          <a:xfrm>
            <a:off x="1113468" y="2521460"/>
            <a:ext cx="1066165" cy="1425575"/>
            <a:chOff x="1113468" y="2521460"/>
            <a:chExt cx="1066165" cy="1425575"/>
          </a:xfrm>
        </p:grpSpPr>
        <p:pic>
          <p:nvPicPr>
            <p:cNvPr id="364" name="Google Shape;364;p23"/>
            <p:cNvPicPr preferRelativeResize="0"/>
            <p:nvPr/>
          </p:nvPicPr>
          <p:blipFill rotWithShape="1">
            <a:blip r:embed="rId10">
              <a:alphaModFix/>
            </a:blip>
            <a:srcRect b="0" l="0" r="0" t="0"/>
            <a:stretch/>
          </p:blipFill>
          <p:spPr>
            <a:xfrm>
              <a:off x="1118230" y="2526223"/>
              <a:ext cx="1056640" cy="1416050"/>
            </a:xfrm>
            <a:prstGeom prst="rect">
              <a:avLst/>
            </a:prstGeom>
            <a:noFill/>
            <a:ln>
              <a:noFill/>
            </a:ln>
          </p:spPr>
        </p:pic>
        <p:sp>
          <p:nvSpPr>
            <p:cNvPr id="365" name="Google Shape;365;p23"/>
            <p:cNvSpPr/>
            <p:nvPr/>
          </p:nvSpPr>
          <p:spPr>
            <a:xfrm>
              <a:off x="1113468" y="2521460"/>
              <a:ext cx="1066165" cy="1425575"/>
            </a:xfrm>
            <a:custGeom>
              <a:rect b="b" l="l" r="r" t="t"/>
              <a:pathLst>
                <a:path extrusionOk="0" h="1425575" w="1066164">
                  <a:moveTo>
                    <a:pt x="0" y="0"/>
                  </a:moveTo>
                  <a:lnTo>
                    <a:pt x="1066164" y="0"/>
                  </a:lnTo>
                  <a:lnTo>
                    <a:pt x="1066164"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66" name="Google Shape;366;p23"/>
          <p:cNvGrpSpPr/>
          <p:nvPr/>
        </p:nvGrpSpPr>
        <p:grpSpPr>
          <a:xfrm>
            <a:off x="1113468" y="335596"/>
            <a:ext cx="1423035" cy="1069975"/>
            <a:chOff x="1113468" y="335596"/>
            <a:chExt cx="1423035" cy="1069975"/>
          </a:xfrm>
        </p:grpSpPr>
        <p:pic>
          <p:nvPicPr>
            <p:cNvPr id="367" name="Google Shape;367;p23"/>
            <p:cNvPicPr preferRelativeResize="0"/>
            <p:nvPr/>
          </p:nvPicPr>
          <p:blipFill rotWithShape="1">
            <a:blip r:embed="rId11">
              <a:alphaModFix/>
            </a:blip>
            <a:srcRect b="0" l="0" r="0" t="0"/>
            <a:stretch/>
          </p:blipFill>
          <p:spPr>
            <a:xfrm>
              <a:off x="1118230" y="347389"/>
              <a:ext cx="1413510" cy="1053419"/>
            </a:xfrm>
            <a:prstGeom prst="rect">
              <a:avLst/>
            </a:prstGeom>
            <a:noFill/>
            <a:ln>
              <a:noFill/>
            </a:ln>
          </p:spPr>
        </p:pic>
        <p:sp>
          <p:nvSpPr>
            <p:cNvPr id="368" name="Google Shape;368;p23"/>
            <p:cNvSpPr/>
            <p:nvPr/>
          </p:nvSpPr>
          <p:spPr>
            <a:xfrm>
              <a:off x="1113468" y="335596"/>
              <a:ext cx="1423035" cy="1069975"/>
            </a:xfrm>
            <a:custGeom>
              <a:rect b="b" l="l" r="r" t="t"/>
              <a:pathLst>
                <a:path extrusionOk="0" h="1069975" w="1423035">
                  <a:moveTo>
                    <a:pt x="0" y="0"/>
                  </a:moveTo>
                  <a:lnTo>
                    <a:pt x="1423034" y="0"/>
                  </a:lnTo>
                  <a:lnTo>
                    <a:pt x="1423034" y="1069974"/>
                  </a:lnTo>
                  <a:lnTo>
                    <a:pt x="0" y="10699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72" name="Shape 372"/>
        <p:cNvGrpSpPr/>
        <p:nvPr/>
      </p:nvGrpSpPr>
      <p:grpSpPr>
        <a:xfrm>
          <a:off x="0" y="0"/>
          <a:ext cx="0" cy="0"/>
          <a:chOff x="0" y="0"/>
          <a:chExt cx="0" cy="0"/>
        </a:xfrm>
      </p:grpSpPr>
      <p:pic>
        <p:nvPicPr>
          <p:cNvPr id="373" name="Google Shape;373;p24"/>
          <p:cNvPicPr preferRelativeResize="0"/>
          <p:nvPr/>
        </p:nvPicPr>
        <p:blipFill rotWithShape="1">
          <a:blip r:embed="rId3">
            <a:alphaModFix/>
          </a:blip>
          <a:srcRect b="0" l="0" r="0" t="0"/>
          <a:stretch/>
        </p:blipFill>
        <p:spPr>
          <a:xfrm>
            <a:off x="6787513" y="330198"/>
            <a:ext cx="681354" cy="9413874"/>
          </a:xfrm>
          <a:prstGeom prst="rect">
            <a:avLst/>
          </a:prstGeom>
          <a:noFill/>
          <a:ln>
            <a:noFill/>
          </a:ln>
        </p:spPr>
      </p:pic>
      <p:sp>
        <p:nvSpPr>
          <p:cNvPr id="374" name="Google Shape;374;p24"/>
          <p:cNvSpPr txBox="1"/>
          <p:nvPr/>
        </p:nvSpPr>
        <p:spPr>
          <a:xfrm>
            <a:off x="1508760" y="295452"/>
            <a:ext cx="1873250" cy="1430655"/>
          </a:xfrm>
          <a:prstGeom prst="rect">
            <a:avLst/>
          </a:prstGeom>
          <a:noFill/>
          <a:ln>
            <a:noFill/>
          </a:ln>
        </p:spPr>
        <p:txBody>
          <a:bodyPr anchorCtr="0" anchor="t" bIns="0" lIns="0" spcFirstLastPara="1" rIns="0" wrap="square" tIns="11425">
            <a:spAutoFit/>
          </a:bodyPr>
          <a:lstStyle/>
          <a:p>
            <a:pPr indent="0" lvl="0" marL="12700" marR="5080" rtl="0" algn="l">
              <a:lnSpc>
                <a:spcPct val="113900"/>
              </a:lnSpc>
              <a:spcBef>
                <a:spcPts val="0"/>
              </a:spcBef>
              <a:spcAft>
                <a:spcPts val="0"/>
              </a:spcAft>
              <a:buNone/>
            </a:pPr>
            <a:r>
              <a:rPr b="1" lang="en-US" sz="900">
                <a:solidFill>
                  <a:schemeClr val="dk1"/>
                </a:solidFill>
                <a:latin typeface="Avenir"/>
                <a:ea typeface="Avenir"/>
                <a:cs typeface="Avenir"/>
                <a:sym typeface="Avenir"/>
              </a:rPr>
              <a:t>Melissa Mancha </a:t>
            </a:r>
            <a:r>
              <a:rPr lang="en-US" sz="900">
                <a:solidFill>
                  <a:schemeClr val="dk1"/>
                </a:solidFill>
                <a:latin typeface="Avenir"/>
                <a:ea typeface="Avenir"/>
                <a:cs typeface="Avenir"/>
                <a:sym typeface="Avenir"/>
              </a:rPr>
              <a:t>sang in Bel Canto  and Concert Choir. She also played  alto sax in band for two years of  high school. Of all her high school  memories, the one she cherishes  most is her Spanish Heritage class  with Ms. Nyseth. Melissa plans to  pursue a career as a dental  hygienist. Her advice to younger</a:t>
            </a:r>
            <a:endParaRPr sz="900">
              <a:solidFill>
                <a:schemeClr val="dk1"/>
              </a:solidFill>
              <a:latin typeface="Avenir"/>
              <a:ea typeface="Avenir"/>
              <a:cs typeface="Avenir"/>
              <a:sym typeface="Avenir"/>
            </a:endParaRPr>
          </a:p>
        </p:txBody>
      </p:sp>
      <p:sp>
        <p:nvSpPr>
          <p:cNvPr id="375" name="Google Shape;375;p24"/>
          <p:cNvSpPr txBox="1"/>
          <p:nvPr/>
        </p:nvSpPr>
        <p:spPr>
          <a:xfrm>
            <a:off x="1508760" y="1717040"/>
            <a:ext cx="1878330"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students is to avoid procrastinating.</a:t>
            </a:r>
            <a:endParaRPr sz="900">
              <a:solidFill>
                <a:schemeClr val="dk1"/>
              </a:solidFill>
              <a:latin typeface="Avenir"/>
              <a:ea typeface="Avenir"/>
              <a:cs typeface="Avenir"/>
              <a:sym typeface="Avenir"/>
            </a:endParaRPr>
          </a:p>
        </p:txBody>
      </p:sp>
      <p:sp>
        <p:nvSpPr>
          <p:cNvPr id="376" name="Google Shape;376;p24"/>
          <p:cNvSpPr txBox="1"/>
          <p:nvPr/>
        </p:nvSpPr>
        <p:spPr>
          <a:xfrm>
            <a:off x="381000" y="1872488"/>
            <a:ext cx="2124710"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She thanks her parents for their support.</a:t>
            </a:r>
            <a:endParaRPr sz="900">
              <a:solidFill>
                <a:schemeClr val="dk1"/>
              </a:solidFill>
              <a:latin typeface="Avenir"/>
              <a:ea typeface="Avenir"/>
              <a:cs typeface="Avenir"/>
              <a:sym typeface="Avenir"/>
            </a:endParaRPr>
          </a:p>
        </p:txBody>
      </p:sp>
      <p:sp>
        <p:nvSpPr>
          <p:cNvPr id="377" name="Google Shape;377;p24"/>
          <p:cNvSpPr txBox="1"/>
          <p:nvPr/>
        </p:nvSpPr>
        <p:spPr>
          <a:xfrm>
            <a:off x="1508760" y="2203500"/>
            <a:ext cx="1890395" cy="1586230"/>
          </a:xfrm>
          <a:prstGeom prst="rect">
            <a:avLst/>
          </a:prstGeom>
          <a:noFill/>
          <a:ln>
            <a:noFill/>
          </a:ln>
        </p:spPr>
        <p:txBody>
          <a:bodyPr anchorCtr="0" anchor="t" bIns="0" lIns="0" spcFirstLastPara="1" rIns="0" wrap="square" tIns="11425">
            <a:spAutoFit/>
          </a:bodyPr>
          <a:lstStyle/>
          <a:p>
            <a:pPr indent="0" lvl="0" marL="12700" marR="5080" rtl="0" algn="l">
              <a:lnSpc>
                <a:spcPct val="113799"/>
              </a:lnSpc>
              <a:spcBef>
                <a:spcPts val="0"/>
              </a:spcBef>
              <a:spcAft>
                <a:spcPts val="0"/>
              </a:spcAft>
              <a:buNone/>
            </a:pPr>
            <a:r>
              <a:rPr b="1" lang="en-US" sz="900">
                <a:solidFill>
                  <a:schemeClr val="dk1"/>
                </a:solidFill>
                <a:latin typeface="Avenir"/>
                <a:ea typeface="Avenir"/>
                <a:cs typeface="Avenir"/>
                <a:sym typeface="Avenir"/>
              </a:rPr>
              <a:t>Easton Milne </a:t>
            </a:r>
            <a:r>
              <a:rPr lang="en-US" sz="900">
                <a:solidFill>
                  <a:schemeClr val="dk1"/>
                </a:solidFill>
                <a:latin typeface="Avenir"/>
                <a:ea typeface="Avenir"/>
                <a:cs typeface="Avenir"/>
                <a:sym typeface="Avenir"/>
              </a:rPr>
              <a:t>sang in Cantemus,  Vivace, and Concert Choir, and  played percussion in band through  middle school. He played hockey  all four years of high school and  now plays volleyball as well. Easton  plans to pursue a criminal justice  degree at St. Cloud State. His  parting advice: School can be a  constant source of stress, but things</a:t>
            </a:r>
            <a:endParaRPr sz="900">
              <a:solidFill>
                <a:schemeClr val="dk1"/>
              </a:solidFill>
              <a:latin typeface="Avenir"/>
              <a:ea typeface="Avenir"/>
              <a:cs typeface="Avenir"/>
              <a:sym typeface="Avenir"/>
            </a:endParaRPr>
          </a:p>
        </p:txBody>
      </p:sp>
      <p:sp>
        <p:nvSpPr>
          <p:cNvPr id="378" name="Google Shape;378;p24"/>
          <p:cNvSpPr txBox="1"/>
          <p:nvPr/>
        </p:nvSpPr>
        <p:spPr>
          <a:xfrm>
            <a:off x="381000" y="3780535"/>
            <a:ext cx="2839720"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usually end up how they’re supposed to; so just take a</a:t>
            </a:r>
            <a:endParaRPr sz="900">
              <a:solidFill>
                <a:schemeClr val="dk1"/>
              </a:solidFill>
              <a:latin typeface="Avenir"/>
              <a:ea typeface="Avenir"/>
              <a:cs typeface="Avenir"/>
              <a:sym typeface="Avenir"/>
            </a:endParaRPr>
          </a:p>
        </p:txBody>
      </p:sp>
      <p:sp>
        <p:nvSpPr>
          <p:cNvPr id="379" name="Google Shape;379;p24"/>
          <p:cNvSpPr txBox="1"/>
          <p:nvPr/>
        </p:nvSpPr>
        <p:spPr>
          <a:xfrm>
            <a:off x="381000" y="3922572"/>
            <a:ext cx="2985135" cy="336550"/>
          </a:xfrm>
          <a:prstGeom prst="rect">
            <a:avLst/>
          </a:prstGeom>
          <a:noFill/>
          <a:ln>
            <a:noFill/>
          </a:ln>
        </p:spPr>
        <p:txBody>
          <a:bodyPr anchorCtr="0" anchor="t" bIns="0" lIns="0" spcFirstLastPara="1" rIns="0" wrap="square" tIns="12050">
            <a:spAutoFit/>
          </a:bodyPr>
          <a:lstStyle/>
          <a:p>
            <a:pPr indent="0" lvl="0" marL="12700" marR="5080" rtl="0" algn="l">
              <a:lnSpc>
                <a:spcPct val="113300"/>
              </a:lnSpc>
              <a:spcBef>
                <a:spcPts val="0"/>
              </a:spcBef>
              <a:spcAft>
                <a:spcPts val="0"/>
              </a:spcAft>
              <a:buNone/>
            </a:pPr>
            <a:r>
              <a:rPr lang="en-US" sz="900">
                <a:solidFill>
                  <a:schemeClr val="dk1"/>
                </a:solidFill>
                <a:latin typeface="Avenir"/>
                <a:ea typeface="Avenir"/>
                <a:cs typeface="Avenir"/>
                <a:sym typeface="Avenir"/>
              </a:rPr>
              <a:t>breather and focus on doing your best. Easton thanks his  parents, friends, family, and all of his amazing teachers.</a:t>
            </a:r>
            <a:endParaRPr sz="900">
              <a:solidFill>
                <a:schemeClr val="dk1"/>
              </a:solidFill>
              <a:latin typeface="Avenir"/>
              <a:ea typeface="Avenir"/>
              <a:cs typeface="Avenir"/>
              <a:sym typeface="Avenir"/>
            </a:endParaRPr>
          </a:p>
        </p:txBody>
      </p:sp>
      <p:sp>
        <p:nvSpPr>
          <p:cNvPr id="380" name="Google Shape;380;p24"/>
          <p:cNvSpPr txBox="1"/>
          <p:nvPr/>
        </p:nvSpPr>
        <p:spPr>
          <a:xfrm>
            <a:off x="1877567" y="4425493"/>
            <a:ext cx="1524000" cy="1116965"/>
          </a:xfrm>
          <a:prstGeom prst="rect">
            <a:avLst/>
          </a:prstGeom>
          <a:noFill/>
          <a:ln>
            <a:noFill/>
          </a:ln>
        </p:spPr>
        <p:txBody>
          <a:bodyPr anchorCtr="0" anchor="t" bIns="0" lIns="0" spcFirstLastPara="1" rIns="0" wrap="square" tIns="11425">
            <a:spAutoFit/>
          </a:bodyPr>
          <a:lstStyle/>
          <a:p>
            <a:pPr indent="0" lvl="0" marL="12700" marR="5080" rtl="0" algn="l">
              <a:lnSpc>
                <a:spcPct val="113700"/>
              </a:lnSpc>
              <a:spcBef>
                <a:spcPts val="0"/>
              </a:spcBef>
              <a:spcAft>
                <a:spcPts val="0"/>
              </a:spcAft>
              <a:buNone/>
            </a:pPr>
            <a:r>
              <a:rPr b="1" lang="en-US" sz="900">
                <a:solidFill>
                  <a:schemeClr val="dk1"/>
                </a:solidFill>
                <a:latin typeface="Avenir"/>
                <a:ea typeface="Avenir"/>
                <a:cs typeface="Avenir"/>
                <a:sym typeface="Avenir"/>
              </a:rPr>
              <a:t>Ian Morris </a:t>
            </a:r>
            <a:r>
              <a:rPr lang="en-US" sz="900">
                <a:solidFill>
                  <a:schemeClr val="dk1"/>
                </a:solidFill>
                <a:latin typeface="Avenir"/>
                <a:ea typeface="Avenir"/>
                <a:cs typeface="Avenir"/>
                <a:sym typeface="Avenir"/>
              </a:rPr>
              <a:t>sang in  Cantemus, Vivace, and  Concert Choir, and was in  band for five years. Among  his favorite memories are of  the football games and choir  concerts. Next year, Ian will</a:t>
            </a:r>
            <a:endParaRPr sz="900">
              <a:solidFill>
                <a:schemeClr val="dk1"/>
              </a:solidFill>
              <a:latin typeface="Avenir"/>
              <a:ea typeface="Avenir"/>
              <a:cs typeface="Avenir"/>
              <a:sym typeface="Avenir"/>
            </a:endParaRPr>
          </a:p>
        </p:txBody>
      </p:sp>
      <p:sp>
        <p:nvSpPr>
          <p:cNvPr id="381" name="Google Shape;381;p24"/>
          <p:cNvSpPr txBox="1"/>
          <p:nvPr/>
        </p:nvSpPr>
        <p:spPr>
          <a:xfrm>
            <a:off x="381000" y="5524776"/>
            <a:ext cx="2816100" cy="466500"/>
          </a:xfrm>
          <a:prstGeom prst="rect">
            <a:avLst/>
          </a:prstGeom>
          <a:noFill/>
          <a:ln>
            <a:noFill/>
          </a:ln>
        </p:spPr>
        <p:txBody>
          <a:bodyPr anchorCtr="0" anchor="t" bIns="0" lIns="0" spcFirstLastPara="1" rIns="0" wrap="square" tIns="10775">
            <a:spAutoFit/>
          </a:bodyPr>
          <a:lstStyle/>
          <a:p>
            <a:pPr indent="0" lvl="0" marL="12700" marR="5080" rtl="0" algn="l">
              <a:lnSpc>
                <a:spcPct val="114399"/>
              </a:lnSpc>
              <a:spcBef>
                <a:spcPts val="0"/>
              </a:spcBef>
              <a:spcAft>
                <a:spcPts val="0"/>
              </a:spcAft>
              <a:buNone/>
            </a:pPr>
            <a:r>
              <a:rPr lang="en-US" sz="900">
                <a:solidFill>
                  <a:schemeClr val="dk1"/>
                </a:solidFill>
                <a:latin typeface="Avenir"/>
                <a:ea typeface="Avenir"/>
                <a:cs typeface="Avenir"/>
                <a:sym typeface="Avenir"/>
              </a:rPr>
              <a:t>head to Montana State University to study mechanical  and aeronautical engineering. He advises younger  students to do their work and enjoy their time in high</a:t>
            </a:r>
            <a:endParaRPr sz="900">
              <a:solidFill>
                <a:schemeClr val="dk1"/>
              </a:solidFill>
              <a:latin typeface="Avenir"/>
              <a:ea typeface="Avenir"/>
              <a:cs typeface="Avenir"/>
              <a:sym typeface="Avenir"/>
            </a:endParaRPr>
          </a:p>
        </p:txBody>
      </p:sp>
      <p:sp>
        <p:nvSpPr>
          <p:cNvPr id="382" name="Google Shape;382;p24"/>
          <p:cNvSpPr txBox="1"/>
          <p:nvPr/>
        </p:nvSpPr>
        <p:spPr>
          <a:xfrm>
            <a:off x="381000" y="5986069"/>
            <a:ext cx="2990215" cy="492125"/>
          </a:xfrm>
          <a:prstGeom prst="rect">
            <a:avLst/>
          </a:prstGeom>
          <a:noFill/>
          <a:ln>
            <a:noFill/>
          </a:ln>
        </p:spPr>
        <p:txBody>
          <a:bodyPr anchorCtr="0" anchor="t" bIns="0" lIns="0" spcFirstLastPara="1" rIns="0" wrap="square" tIns="12050">
            <a:spAutoFit/>
          </a:bodyPr>
          <a:lstStyle/>
          <a:p>
            <a:pPr indent="0" lvl="0" marL="12700" marR="5080" rtl="0" algn="l">
              <a:lnSpc>
                <a:spcPct val="113300"/>
              </a:lnSpc>
              <a:spcBef>
                <a:spcPts val="0"/>
              </a:spcBef>
              <a:spcAft>
                <a:spcPts val="0"/>
              </a:spcAft>
              <a:buNone/>
            </a:pPr>
            <a:r>
              <a:rPr lang="en-US" sz="900">
                <a:solidFill>
                  <a:schemeClr val="dk1"/>
                </a:solidFill>
                <a:latin typeface="Avenir"/>
                <a:ea typeface="Avenir"/>
                <a:cs typeface="Avenir"/>
                <a:sym typeface="Avenir"/>
              </a:rPr>
              <a:t>school, because it goes by super, super fast. He is  grateful to his parents for their constant support, both for  his studies and for all of his outside-of-school endeavors.</a:t>
            </a:r>
            <a:endParaRPr sz="900">
              <a:solidFill>
                <a:schemeClr val="dk1"/>
              </a:solidFill>
              <a:latin typeface="Avenir"/>
              <a:ea typeface="Avenir"/>
              <a:cs typeface="Avenir"/>
              <a:sym typeface="Avenir"/>
            </a:endParaRPr>
          </a:p>
        </p:txBody>
      </p:sp>
      <p:sp>
        <p:nvSpPr>
          <p:cNvPr id="383" name="Google Shape;383;p24"/>
          <p:cNvSpPr txBox="1"/>
          <p:nvPr/>
        </p:nvSpPr>
        <p:spPr>
          <a:xfrm>
            <a:off x="1903401" y="6638674"/>
            <a:ext cx="1513200" cy="1095000"/>
          </a:xfrm>
          <a:prstGeom prst="rect">
            <a:avLst/>
          </a:prstGeom>
          <a:noFill/>
          <a:ln>
            <a:noFill/>
          </a:ln>
        </p:spPr>
        <p:txBody>
          <a:bodyPr anchorCtr="0" anchor="t" bIns="0" lIns="0" spcFirstLastPara="1" rIns="0" wrap="square" tIns="11425">
            <a:spAutoFit/>
          </a:bodyPr>
          <a:lstStyle/>
          <a:p>
            <a:pPr indent="0" lvl="0" marL="12700" marR="5080" rtl="0" algn="l">
              <a:lnSpc>
                <a:spcPct val="113700"/>
              </a:lnSpc>
              <a:spcBef>
                <a:spcPts val="0"/>
              </a:spcBef>
              <a:spcAft>
                <a:spcPts val="0"/>
              </a:spcAft>
              <a:buNone/>
            </a:pPr>
            <a:r>
              <a:rPr b="1" lang="en-US" sz="900">
                <a:solidFill>
                  <a:schemeClr val="dk1"/>
                </a:solidFill>
                <a:latin typeface="Avenir"/>
                <a:ea typeface="Avenir"/>
                <a:cs typeface="Avenir"/>
                <a:sym typeface="Avenir"/>
              </a:rPr>
              <a:t>Sydney Nelson </a:t>
            </a:r>
            <a:r>
              <a:rPr lang="en-US" sz="900">
                <a:solidFill>
                  <a:schemeClr val="dk1"/>
                </a:solidFill>
                <a:latin typeface="Avenir"/>
                <a:ea typeface="Avenir"/>
                <a:cs typeface="Avenir"/>
                <a:sym typeface="Avenir"/>
              </a:rPr>
              <a:t>sang in  Cantabile, Bel Canto,  Concert Choir. She was also  active with Math Team,  Science Olympiad and  volleyball. Her favorite choir  memory is the Bel Canto trip</a:t>
            </a:r>
            <a:endParaRPr sz="900">
              <a:solidFill>
                <a:schemeClr val="dk1"/>
              </a:solidFill>
              <a:latin typeface="Avenir"/>
              <a:ea typeface="Avenir"/>
              <a:cs typeface="Avenir"/>
              <a:sym typeface="Avenir"/>
            </a:endParaRPr>
          </a:p>
        </p:txBody>
      </p:sp>
      <p:sp>
        <p:nvSpPr>
          <p:cNvPr id="384" name="Google Shape;384;p24"/>
          <p:cNvSpPr txBox="1"/>
          <p:nvPr/>
        </p:nvSpPr>
        <p:spPr>
          <a:xfrm>
            <a:off x="381000" y="7755128"/>
            <a:ext cx="2964180"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to Chicago. Sydney will study mechanical engineering at</a:t>
            </a:r>
            <a:endParaRPr sz="900">
              <a:solidFill>
                <a:schemeClr val="dk1"/>
              </a:solidFill>
              <a:latin typeface="Avenir"/>
              <a:ea typeface="Avenir"/>
              <a:cs typeface="Avenir"/>
              <a:sym typeface="Avenir"/>
            </a:endParaRPr>
          </a:p>
        </p:txBody>
      </p:sp>
      <p:sp>
        <p:nvSpPr>
          <p:cNvPr id="385" name="Google Shape;385;p24"/>
          <p:cNvSpPr txBox="1"/>
          <p:nvPr/>
        </p:nvSpPr>
        <p:spPr>
          <a:xfrm>
            <a:off x="381000" y="7894116"/>
            <a:ext cx="3021330" cy="336550"/>
          </a:xfrm>
          <a:prstGeom prst="rect">
            <a:avLst/>
          </a:prstGeom>
          <a:noFill/>
          <a:ln>
            <a:noFill/>
          </a:ln>
        </p:spPr>
        <p:txBody>
          <a:bodyPr anchorCtr="0" anchor="t" bIns="0" lIns="0" spcFirstLastPara="1" rIns="0" wrap="square" tIns="12050">
            <a:spAutoFit/>
          </a:bodyPr>
          <a:lstStyle/>
          <a:p>
            <a:pPr indent="0" lvl="0" marL="12700" marR="5080" rtl="0" algn="l">
              <a:lnSpc>
                <a:spcPct val="113300"/>
              </a:lnSpc>
              <a:spcBef>
                <a:spcPts val="0"/>
              </a:spcBef>
              <a:spcAft>
                <a:spcPts val="0"/>
              </a:spcAft>
              <a:buNone/>
            </a:pPr>
            <a:r>
              <a:rPr lang="en-US" sz="900">
                <a:solidFill>
                  <a:schemeClr val="dk1"/>
                </a:solidFill>
                <a:latin typeface="Avenir"/>
                <a:ea typeface="Avenir"/>
                <a:cs typeface="Avenir"/>
                <a:sym typeface="Avenir"/>
              </a:rPr>
              <a:t>Iowa State University. Her parting advice is to take  advantage of the many amazing opportunities RHS offers.</a:t>
            </a:r>
            <a:endParaRPr sz="900">
              <a:solidFill>
                <a:schemeClr val="dk1"/>
              </a:solidFill>
              <a:latin typeface="Avenir"/>
              <a:ea typeface="Avenir"/>
              <a:cs typeface="Avenir"/>
              <a:sym typeface="Avenir"/>
            </a:endParaRPr>
          </a:p>
        </p:txBody>
      </p:sp>
      <p:sp>
        <p:nvSpPr>
          <p:cNvPr id="386" name="Google Shape;386;p24"/>
          <p:cNvSpPr txBox="1"/>
          <p:nvPr/>
        </p:nvSpPr>
        <p:spPr>
          <a:xfrm>
            <a:off x="4730496" y="295452"/>
            <a:ext cx="1882139" cy="1430655"/>
          </a:xfrm>
          <a:prstGeom prst="rect">
            <a:avLst/>
          </a:prstGeom>
          <a:noFill/>
          <a:ln>
            <a:noFill/>
          </a:ln>
        </p:spPr>
        <p:txBody>
          <a:bodyPr anchorCtr="0" anchor="t" bIns="0" lIns="0" spcFirstLastPara="1" rIns="0" wrap="square" tIns="11425">
            <a:spAutoFit/>
          </a:bodyPr>
          <a:lstStyle/>
          <a:p>
            <a:pPr indent="0" lvl="0" marL="12700" marR="5080" rtl="0" algn="l">
              <a:lnSpc>
                <a:spcPct val="113900"/>
              </a:lnSpc>
              <a:spcBef>
                <a:spcPts val="0"/>
              </a:spcBef>
              <a:spcAft>
                <a:spcPts val="0"/>
              </a:spcAft>
              <a:buNone/>
            </a:pPr>
            <a:r>
              <a:rPr b="1" lang="en-US" sz="900">
                <a:solidFill>
                  <a:schemeClr val="dk1"/>
                </a:solidFill>
                <a:latin typeface="Avenir"/>
                <a:ea typeface="Avenir"/>
                <a:cs typeface="Avenir"/>
                <a:sym typeface="Avenir"/>
              </a:rPr>
              <a:t>Alex Nunez </a:t>
            </a:r>
            <a:r>
              <a:rPr lang="en-US" sz="900">
                <a:solidFill>
                  <a:schemeClr val="dk1"/>
                </a:solidFill>
                <a:latin typeface="Avenir"/>
                <a:ea typeface="Avenir"/>
                <a:cs typeface="Avenir"/>
                <a:sym typeface="Avenir"/>
              </a:rPr>
              <a:t>sang in Cantemus,  Vivace, Da Capo, Luminos,  Chamber Singers, and Concert  Choir, and he participated in  theatre productions during the past  two years. Alex was also selected  for 9-10 State Honor Choir and All-  State Choir. One high school  memory that particularly stands out</a:t>
            </a:r>
            <a:endParaRPr sz="900">
              <a:solidFill>
                <a:schemeClr val="dk1"/>
              </a:solidFill>
              <a:latin typeface="Avenir"/>
              <a:ea typeface="Avenir"/>
              <a:cs typeface="Avenir"/>
              <a:sym typeface="Avenir"/>
            </a:endParaRPr>
          </a:p>
        </p:txBody>
      </p:sp>
      <p:sp>
        <p:nvSpPr>
          <p:cNvPr id="387" name="Google Shape;387;p24"/>
          <p:cNvSpPr txBox="1"/>
          <p:nvPr/>
        </p:nvSpPr>
        <p:spPr>
          <a:xfrm>
            <a:off x="4730496" y="1717040"/>
            <a:ext cx="1436370"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is his first Chamber Singers</a:t>
            </a:r>
            <a:endParaRPr sz="900">
              <a:solidFill>
                <a:schemeClr val="dk1"/>
              </a:solidFill>
              <a:latin typeface="Avenir"/>
              <a:ea typeface="Avenir"/>
              <a:cs typeface="Avenir"/>
              <a:sym typeface="Avenir"/>
            </a:endParaRPr>
          </a:p>
        </p:txBody>
      </p:sp>
      <p:sp>
        <p:nvSpPr>
          <p:cNvPr id="388" name="Google Shape;388;p24"/>
          <p:cNvSpPr txBox="1"/>
          <p:nvPr/>
        </p:nvSpPr>
        <p:spPr>
          <a:xfrm>
            <a:off x="3605784" y="1856028"/>
            <a:ext cx="2975610" cy="495300"/>
          </a:xfrm>
          <a:prstGeom prst="rect">
            <a:avLst/>
          </a:prstGeom>
          <a:noFill/>
          <a:ln>
            <a:noFill/>
          </a:ln>
        </p:spPr>
        <p:txBody>
          <a:bodyPr anchorCtr="0" anchor="t" bIns="0" lIns="0" spcFirstLastPara="1" rIns="0" wrap="square" tIns="10775">
            <a:spAutoFit/>
          </a:bodyPr>
          <a:lstStyle/>
          <a:p>
            <a:pPr indent="0" lvl="0" marL="12700" marR="5080" rtl="0" algn="l">
              <a:lnSpc>
                <a:spcPct val="114399"/>
              </a:lnSpc>
              <a:spcBef>
                <a:spcPts val="0"/>
              </a:spcBef>
              <a:spcAft>
                <a:spcPts val="0"/>
              </a:spcAft>
              <a:buNone/>
            </a:pPr>
            <a:r>
              <a:rPr lang="en-US" sz="900">
                <a:solidFill>
                  <a:schemeClr val="dk1"/>
                </a:solidFill>
                <a:latin typeface="Avenir"/>
                <a:ea typeface="Avenir"/>
                <a:cs typeface="Avenir"/>
                <a:sym typeface="Avenir"/>
              </a:rPr>
              <a:t>performance, when he ripped his pants. Alex plans to  pursue a teaching career. He extends very special thanks  to Mr. Miller and Ms. Sandham.</a:t>
            </a:r>
            <a:endParaRPr sz="900">
              <a:solidFill>
                <a:schemeClr val="dk1"/>
              </a:solidFill>
              <a:latin typeface="Avenir"/>
              <a:ea typeface="Avenir"/>
              <a:cs typeface="Avenir"/>
              <a:sym typeface="Avenir"/>
            </a:endParaRPr>
          </a:p>
        </p:txBody>
      </p:sp>
      <p:sp>
        <p:nvSpPr>
          <p:cNvPr id="389" name="Google Shape;389;p24"/>
          <p:cNvSpPr txBox="1"/>
          <p:nvPr/>
        </p:nvSpPr>
        <p:spPr>
          <a:xfrm>
            <a:off x="4730496" y="2517445"/>
            <a:ext cx="1819275" cy="1427480"/>
          </a:xfrm>
          <a:prstGeom prst="rect">
            <a:avLst/>
          </a:prstGeom>
          <a:noFill/>
          <a:ln>
            <a:noFill/>
          </a:ln>
        </p:spPr>
        <p:txBody>
          <a:bodyPr anchorCtr="0" anchor="t" bIns="0" lIns="0" spcFirstLastPara="1" rIns="0" wrap="square" tIns="12050">
            <a:spAutoFit/>
          </a:bodyPr>
          <a:lstStyle/>
          <a:p>
            <a:pPr indent="0" lvl="0" marL="12700" marR="5080" rtl="0" algn="l">
              <a:lnSpc>
                <a:spcPct val="113599"/>
              </a:lnSpc>
              <a:spcBef>
                <a:spcPts val="0"/>
              </a:spcBef>
              <a:spcAft>
                <a:spcPts val="0"/>
              </a:spcAft>
              <a:buNone/>
            </a:pPr>
            <a:r>
              <a:rPr b="1" lang="en-US" sz="900">
                <a:solidFill>
                  <a:schemeClr val="dk1"/>
                </a:solidFill>
                <a:latin typeface="Avenir"/>
                <a:ea typeface="Avenir"/>
                <a:cs typeface="Avenir"/>
                <a:sym typeface="Avenir"/>
              </a:rPr>
              <a:t>Pieper Olson </a:t>
            </a:r>
            <a:r>
              <a:rPr lang="en-US" sz="900">
                <a:solidFill>
                  <a:schemeClr val="dk1"/>
                </a:solidFill>
                <a:latin typeface="Avenir"/>
                <a:ea typeface="Avenir"/>
                <a:cs typeface="Avenir"/>
                <a:sym typeface="Avenir"/>
              </a:rPr>
              <a:t>sang in Cantabile,  Cantabile Chamber Ensemble, Bel  Canto, Da Capo, and Concert  Choir. She was also in Tri-M Honor  Society. Pieper’s favorite choir  memory is all the concerts. She  plans to start her post-secondary  journey at community college and  wants to study kinesiology.</a:t>
            </a:r>
            <a:endParaRPr sz="900">
              <a:solidFill>
                <a:schemeClr val="dk1"/>
              </a:solidFill>
              <a:latin typeface="Avenir"/>
              <a:ea typeface="Avenir"/>
              <a:cs typeface="Avenir"/>
              <a:sym typeface="Avenir"/>
            </a:endParaRPr>
          </a:p>
        </p:txBody>
      </p:sp>
      <p:sp>
        <p:nvSpPr>
          <p:cNvPr id="390" name="Google Shape;390;p24"/>
          <p:cNvSpPr txBox="1"/>
          <p:nvPr/>
        </p:nvSpPr>
        <p:spPr>
          <a:xfrm>
            <a:off x="4748784" y="4233469"/>
            <a:ext cx="1842135" cy="1586230"/>
          </a:xfrm>
          <a:prstGeom prst="rect">
            <a:avLst/>
          </a:prstGeom>
          <a:noFill/>
          <a:ln>
            <a:noFill/>
          </a:ln>
        </p:spPr>
        <p:txBody>
          <a:bodyPr anchorCtr="0" anchor="t" bIns="0" lIns="0" spcFirstLastPara="1" rIns="0" wrap="square" tIns="12050">
            <a:spAutoFit/>
          </a:bodyPr>
          <a:lstStyle/>
          <a:p>
            <a:pPr indent="0" lvl="0" marL="12700" marR="29844" rtl="0" algn="l">
              <a:lnSpc>
                <a:spcPct val="113300"/>
              </a:lnSpc>
              <a:spcBef>
                <a:spcPts val="0"/>
              </a:spcBef>
              <a:spcAft>
                <a:spcPts val="0"/>
              </a:spcAft>
              <a:buNone/>
            </a:pPr>
            <a:r>
              <a:rPr b="1" lang="en-US" sz="900">
                <a:solidFill>
                  <a:schemeClr val="dk1"/>
                </a:solidFill>
                <a:latin typeface="Avenir"/>
                <a:ea typeface="Avenir"/>
                <a:cs typeface="Avenir"/>
                <a:sym typeface="Avenir"/>
              </a:rPr>
              <a:t>Lexi Orlando </a:t>
            </a:r>
            <a:r>
              <a:rPr lang="en-US" sz="900">
                <a:solidFill>
                  <a:schemeClr val="dk1"/>
                </a:solidFill>
                <a:latin typeface="Avenir"/>
                <a:ea typeface="Avenir"/>
                <a:cs typeface="Avenir"/>
                <a:sym typeface="Avenir"/>
              </a:rPr>
              <a:t>sang in Cantabile,  Bel Canto, and Concert Choir. She  was also a varsity soccer player.</a:t>
            </a:r>
            <a:endParaRPr sz="900">
              <a:solidFill>
                <a:schemeClr val="dk1"/>
              </a:solidFill>
              <a:latin typeface="Avenir"/>
              <a:ea typeface="Avenir"/>
              <a:cs typeface="Avenir"/>
              <a:sym typeface="Avenir"/>
            </a:endParaRPr>
          </a:p>
          <a:p>
            <a:pPr indent="0" lvl="0" marL="12700" marR="5080" rtl="0" algn="l">
              <a:lnSpc>
                <a:spcPct val="113700"/>
              </a:lnSpc>
              <a:spcBef>
                <a:spcPts val="20"/>
              </a:spcBef>
              <a:spcAft>
                <a:spcPts val="0"/>
              </a:spcAft>
              <a:buNone/>
            </a:pPr>
            <a:r>
              <a:rPr lang="en-US" sz="900">
                <a:solidFill>
                  <a:schemeClr val="dk1"/>
                </a:solidFill>
                <a:latin typeface="Avenir"/>
                <a:ea typeface="Avenir"/>
                <a:cs typeface="Avenir"/>
                <a:sym typeface="Avenir"/>
              </a:rPr>
              <a:t>Her favorite high school memory is  playing in the state soccer  tournament at U.S. Bank Stadium.  Lexi plans to attend college at  North Central University. She is  currently undecided about her  major.</a:t>
            </a:r>
            <a:endParaRPr sz="900">
              <a:solidFill>
                <a:schemeClr val="dk1"/>
              </a:solidFill>
              <a:latin typeface="Avenir"/>
              <a:ea typeface="Avenir"/>
              <a:cs typeface="Avenir"/>
              <a:sym typeface="Avenir"/>
            </a:endParaRPr>
          </a:p>
        </p:txBody>
      </p:sp>
      <p:sp>
        <p:nvSpPr>
          <p:cNvPr id="391" name="Google Shape;391;p24"/>
          <p:cNvSpPr txBox="1"/>
          <p:nvPr/>
        </p:nvSpPr>
        <p:spPr>
          <a:xfrm>
            <a:off x="4730496" y="6004357"/>
            <a:ext cx="1878964" cy="1427480"/>
          </a:xfrm>
          <a:prstGeom prst="rect">
            <a:avLst/>
          </a:prstGeom>
          <a:noFill/>
          <a:ln>
            <a:noFill/>
          </a:ln>
        </p:spPr>
        <p:txBody>
          <a:bodyPr anchorCtr="0" anchor="t" bIns="0" lIns="0" spcFirstLastPara="1" rIns="0" wrap="square" tIns="12050">
            <a:spAutoFit/>
          </a:bodyPr>
          <a:lstStyle/>
          <a:p>
            <a:pPr indent="0" lvl="0" marL="12700" marR="5080" rtl="0" algn="l">
              <a:lnSpc>
                <a:spcPct val="113599"/>
              </a:lnSpc>
              <a:spcBef>
                <a:spcPts val="0"/>
              </a:spcBef>
              <a:spcAft>
                <a:spcPts val="0"/>
              </a:spcAft>
              <a:buNone/>
            </a:pPr>
            <a:r>
              <a:rPr b="1" lang="en-US" sz="900">
                <a:solidFill>
                  <a:schemeClr val="dk1"/>
                </a:solidFill>
                <a:latin typeface="Avenir"/>
                <a:ea typeface="Avenir"/>
                <a:cs typeface="Avenir"/>
                <a:sym typeface="Avenir"/>
              </a:rPr>
              <a:t>Jacob Otness </a:t>
            </a:r>
            <a:r>
              <a:rPr lang="en-US" sz="900">
                <a:solidFill>
                  <a:schemeClr val="dk1"/>
                </a:solidFill>
                <a:latin typeface="Avenir"/>
                <a:ea typeface="Avenir"/>
                <a:cs typeface="Avenir"/>
                <a:sym typeface="Avenir"/>
              </a:rPr>
              <a:t>sang in Cantemus,  Cantemus Chamber Ensemble,  Vivace, Da Capo, and Concert  Choir. He also played on the tennis  team. His favorite high school  memories are of playing varsity  tennis and singing in choir. Jake  intends to start his college career at  a community college and then</a:t>
            </a:r>
            <a:endParaRPr sz="900">
              <a:solidFill>
                <a:schemeClr val="dk1"/>
              </a:solidFill>
              <a:latin typeface="Avenir"/>
              <a:ea typeface="Avenir"/>
              <a:cs typeface="Avenir"/>
              <a:sym typeface="Avenir"/>
            </a:endParaRPr>
          </a:p>
        </p:txBody>
      </p:sp>
      <p:sp>
        <p:nvSpPr>
          <p:cNvPr id="392" name="Google Shape;392;p24"/>
          <p:cNvSpPr txBox="1"/>
          <p:nvPr/>
        </p:nvSpPr>
        <p:spPr>
          <a:xfrm>
            <a:off x="4730496" y="7425943"/>
            <a:ext cx="1744980"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transfer to a school where he can</a:t>
            </a:r>
            <a:endParaRPr sz="900">
              <a:solidFill>
                <a:schemeClr val="dk1"/>
              </a:solidFill>
              <a:latin typeface="Avenir"/>
              <a:ea typeface="Avenir"/>
              <a:cs typeface="Avenir"/>
              <a:sym typeface="Avenir"/>
            </a:endParaRPr>
          </a:p>
        </p:txBody>
      </p:sp>
      <p:sp>
        <p:nvSpPr>
          <p:cNvPr id="393" name="Google Shape;393;p24"/>
          <p:cNvSpPr txBox="1"/>
          <p:nvPr/>
        </p:nvSpPr>
        <p:spPr>
          <a:xfrm>
            <a:off x="3605784" y="7564932"/>
            <a:ext cx="2919095" cy="492125"/>
          </a:xfrm>
          <a:prstGeom prst="rect">
            <a:avLst/>
          </a:prstGeom>
          <a:noFill/>
          <a:ln>
            <a:noFill/>
          </a:ln>
        </p:spPr>
        <p:txBody>
          <a:bodyPr anchorCtr="0" anchor="t" bIns="0" lIns="0" spcFirstLastPara="1" rIns="0" wrap="square" tIns="12050">
            <a:spAutoFit/>
          </a:bodyPr>
          <a:lstStyle/>
          <a:p>
            <a:pPr indent="0" lvl="0" marL="12700" marR="5080" rtl="0" algn="just">
              <a:lnSpc>
                <a:spcPct val="113300"/>
              </a:lnSpc>
              <a:spcBef>
                <a:spcPts val="0"/>
              </a:spcBef>
              <a:spcAft>
                <a:spcPts val="0"/>
              </a:spcAft>
              <a:buNone/>
            </a:pPr>
            <a:r>
              <a:rPr lang="en-US" sz="900">
                <a:solidFill>
                  <a:schemeClr val="dk1"/>
                </a:solidFill>
                <a:latin typeface="Avenir"/>
                <a:ea typeface="Avenir"/>
                <a:cs typeface="Avenir"/>
                <a:sym typeface="Avenir"/>
              </a:rPr>
              <a:t>earn a four-year degree, though he is not yet sure of his  field of study. He thanks all of his teachers for creating a  great learning experience!</a:t>
            </a:r>
            <a:endParaRPr sz="900">
              <a:solidFill>
                <a:schemeClr val="dk1"/>
              </a:solidFill>
              <a:latin typeface="Avenir"/>
              <a:ea typeface="Avenir"/>
              <a:cs typeface="Avenir"/>
              <a:sym typeface="Avenir"/>
            </a:endParaRPr>
          </a:p>
        </p:txBody>
      </p:sp>
      <p:grpSp>
        <p:nvGrpSpPr>
          <p:cNvPr id="394" name="Google Shape;394;p24"/>
          <p:cNvGrpSpPr/>
          <p:nvPr/>
        </p:nvGrpSpPr>
        <p:grpSpPr>
          <a:xfrm>
            <a:off x="3559486" y="6043766"/>
            <a:ext cx="1066165" cy="1425575"/>
            <a:chOff x="3559486" y="6043766"/>
            <a:chExt cx="1066165" cy="1425575"/>
          </a:xfrm>
        </p:grpSpPr>
        <p:pic>
          <p:nvPicPr>
            <p:cNvPr id="395" name="Google Shape;395;p24"/>
            <p:cNvPicPr preferRelativeResize="0"/>
            <p:nvPr/>
          </p:nvPicPr>
          <p:blipFill rotWithShape="1">
            <a:blip r:embed="rId4">
              <a:alphaModFix/>
            </a:blip>
            <a:srcRect b="0" l="0" r="0" t="0"/>
            <a:stretch/>
          </p:blipFill>
          <p:spPr>
            <a:xfrm>
              <a:off x="3564248" y="6048528"/>
              <a:ext cx="1056639" cy="1416050"/>
            </a:xfrm>
            <a:prstGeom prst="rect">
              <a:avLst/>
            </a:prstGeom>
            <a:noFill/>
            <a:ln>
              <a:noFill/>
            </a:ln>
          </p:spPr>
        </p:pic>
        <p:sp>
          <p:nvSpPr>
            <p:cNvPr id="396" name="Google Shape;396;p24"/>
            <p:cNvSpPr/>
            <p:nvPr/>
          </p:nvSpPr>
          <p:spPr>
            <a:xfrm>
              <a:off x="3559486" y="6043766"/>
              <a:ext cx="1066165" cy="1425575"/>
            </a:xfrm>
            <a:custGeom>
              <a:rect b="b" l="l" r="r" t="t"/>
              <a:pathLst>
                <a:path extrusionOk="0" h="1425575" w="1066164">
                  <a:moveTo>
                    <a:pt x="0" y="0"/>
                  </a:moveTo>
                  <a:lnTo>
                    <a:pt x="1066164" y="0"/>
                  </a:lnTo>
                  <a:lnTo>
                    <a:pt x="1066164"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7" name="Google Shape;397;p24"/>
          <p:cNvGrpSpPr/>
          <p:nvPr/>
        </p:nvGrpSpPr>
        <p:grpSpPr>
          <a:xfrm>
            <a:off x="3559486" y="2556155"/>
            <a:ext cx="1068705" cy="1430655"/>
            <a:chOff x="3559486" y="2556155"/>
            <a:chExt cx="1068705" cy="1430655"/>
          </a:xfrm>
        </p:grpSpPr>
        <p:pic>
          <p:nvPicPr>
            <p:cNvPr id="398" name="Google Shape;398;p24"/>
            <p:cNvPicPr preferRelativeResize="0"/>
            <p:nvPr/>
          </p:nvPicPr>
          <p:blipFill rotWithShape="1">
            <a:blip r:embed="rId5">
              <a:alphaModFix/>
            </a:blip>
            <a:srcRect b="0" l="0" r="0" t="0"/>
            <a:stretch/>
          </p:blipFill>
          <p:spPr>
            <a:xfrm>
              <a:off x="3564248" y="2560918"/>
              <a:ext cx="1059059" cy="1421128"/>
            </a:xfrm>
            <a:prstGeom prst="rect">
              <a:avLst/>
            </a:prstGeom>
            <a:noFill/>
            <a:ln>
              <a:noFill/>
            </a:ln>
          </p:spPr>
        </p:pic>
        <p:sp>
          <p:nvSpPr>
            <p:cNvPr id="399" name="Google Shape;399;p24"/>
            <p:cNvSpPr/>
            <p:nvPr/>
          </p:nvSpPr>
          <p:spPr>
            <a:xfrm>
              <a:off x="3559486" y="2556155"/>
              <a:ext cx="1068705" cy="1430655"/>
            </a:xfrm>
            <a:custGeom>
              <a:rect b="b" l="l" r="r" t="t"/>
              <a:pathLst>
                <a:path extrusionOk="0" h="1430654" w="1068704">
                  <a:moveTo>
                    <a:pt x="0" y="0"/>
                  </a:moveTo>
                  <a:lnTo>
                    <a:pt x="1068584" y="0"/>
                  </a:lnTo>
                  <a:lnTo>
                    <a:pt x="1068584" y="1430654"/>
                  </a:lnTo>
                  <a:lnTo>
                    <a:pt x="0" y="143065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0" name="Google Shape;400;p24"/>
          <p:cNvGrpSpPr/>
          <p:nvPr/>
        </p:nvGrpSpPr>
        <p:grpSpPr>
          <a:xfrm>
            <a:off x="380992" y="6651181"/>
            <a:ext cx="1423035" cy="1069975"/>
            <a:chOff x="336229" y="6685006"/>
            <a:chExt cx="1423035" cy="1069975"/>
          </a:xfrm>
        </p:grpSpPr>
        <p:pic>
          <p:nvPicPr>
            <p:cNvPr id="401" name="Google Shape;401;p24"/>
            <p:cNvPicPr preferRelativeResize="0"/>
            <p:nvPr/>
          </p:nvPicPr>
          <p:blipFill rotWithShape="1">
            <a:blip r:embed="rId6">
              <a:alphaModFix/>
            </a:blip>
            <a:srcRect b="0" l="0" r="0" t="0"/>
            <a:stretch/>
          </p:blipFill>
          <p:spPr>
            <a:xfrm>
              <a:off x="340991" y="6689769"/>
              <a:ext cx="1413510" cy="1060438"/>
            </a:xfrm>
            <a:prstGeom prst="rect">
              <a:avLst/>
            </a:prstGeom>
            <a:noFill/>
            <a:ln>
              <a:noFill/>
            </a:ln>
          </p:spPr>
        </p:pic>
        <p:sp>
          <p:nvSpPr>
            <p:cNvPr id="402" name="Google Shape;402;p24"/>
            <p:cNvSpPr/>
            <p:nvPr/>
          </p:nvSpPr>
          <p:spPr>
            <a:xfrm>
              <a:off x="336229" y="6685006"/>
              <a:ext cx="1423035" cy="1069975"/>
            </a:xfrm>
            <a:custGeom>
              <a:rect b="b" l="l" r="r" t="t"/>
              <a:pathLst>
                <a:path extrusionOk="0" h="1069975" w="1423035">
                  <a:moveTo>
                    <a:pt x="0" y="0"/>
                  </a:moveTo>
                  <a:lnTo>
                    <a:pt x="1423034" y="0"/>
                  </a:lnTo>
                  <a:lnTo>
                    <a:pt x="1423034" y="1069974"/>
                  </a:lnTo>
                  <a:lnTo>
                    <a:pt x="0" y="10699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3" name="Google Shape;403;p24"/>
          <p:cNvGrpSpPr/>
          <p:nvPr/>
        </p:nvGrpSpPr>
        <p:grpSpPr>
          <a:xfrm>
            <a:off x="3559486" y="337500"/>
            <a:ext cx="1068705" cy="1430655"/>
            <a:chOff x="3559486" y="337500"/>
            <a:chExt cx="1068705" cy="1430655"/>
          </a:xfrm>
        </p:grpSpPr>
        <p:pic>
          <p:nvPicPr>
            <p:cNvPr id="404" name="Google Shape;404;p24"/>
            <p:cNvPicPr preferRelativeResize="0"/>
            <p:nvPr/>
          </p:nvPicPr>
          <p:blipFill rotWithShape="1">
            <a:blip r:embed="rId7">
              <a:alphaModFix/>
            </a:blip>
            <a:srcRect b="0" l="0" r="0" t="0"/>
            <a:stretch/>
          </p:blipFill>
          <p:spPr>
            <a:xfrm>
              <a:off x="3564248" y="342262"/>
              <a:ext cx="1059059" cy="1421129"/>
            </a:xfrm>
            <a:prstGeom prst="rect">
              <a:avLst/>
            </a:prstGeom>
            <a:noFill/>
            <a:ln>
              <a:noFill/>
            </a:ln>
          </p:spPr>
        </p:pic>
        <p:sp>
          <p:nvSpPr>
            <p:cNvPr id="405" name="Google Shape;405;p24"/>
            <p:cNvSpPr/>
            <p:nvPr/>
          </p:nvSpPr>
          <p:spPr>
            <a:xfrm>
              <a:off x="3559486" y="337500"/>
              <a:ext cx="1068705" cy="1430655"/>
            </a:xfrm>
            <a:custGeom>
              <a:rect b="b" l="l" r="r" t="t"/>
              <a:pathLst>
                <a:path extrusionOk="0" h="1430655" w="1068704">
                  <a:moveTo>
                    <a:pt x="0" y="0"/>
                  </a:moveTo>
                  <a:lnTo>
                    <a:pt x="1068584" y="0"/>
                  </a:lnTo>
                  <a:lnTo>
                    <a:pt x="1068584" y="1430654"/>
                  </a:lnTo>
                  <a:lnTo>
                    <a:pt x="0" y="143065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6" name="Google Shape;406;p24"/>
          <p:cNvGrpSpPr/>
          <p:nvPr/>
        </p:nvGrpSpPr>
        <p:grpSpPr>
          <a:xfrm>
            <a:off x="335596" y="335596"/>
            <a:ext cx="1068705" cy="1430655"/>
            <a:chOff x="335596" y="335596"/>
            <a:chExt cx="1068705" cy="1430655"/>
          </a:xfrm>
        </p:grpSpPr>
        <p:pic>
          <p:nvPicPr>
            <p:cNvPr id="407" name="Google Shape;407;p24"/>
            <p:cNvPicPr preferRelativeResize="0"/>
            <p:nvPr/>
          </p:nvPicPr>
          <p:blipFill rotWithShape="1">
            <a:blip r:embed="rId8">
              <a:alphaModFix/>
            </a:blip>
            <a:srcRect b="0" l="0" r="0" t="0"/>
            <a:stretch/>
          </p:blipFill>
          <p:spPr>
            <a:xfrm>
              <a:off x="340358" y="340358"/>
              <a:ext cx="1059179" cy="1421129"/>
            </a:xfrm>
            <a:prstGeom prst="rect">
              <a:avLst/>
            </a:prstGeom>
            <a:noFill/>
            <a:ln>
              <a:noFill/>
            </a:ln>
          </p:spPr>
        </p:pic>
        <p:sp>
          <p:nvSpPr>
            <p:cNvPr id="408" name="Google Shape;408;p24"/>
            <p:cNvSpPr/>
            <p:nvPr/>
          </p:nvSpPr>
          <p:spPr>
            <a:xfrm>
              <a:off x="335596" y="335596"/>
              <a:ext cx="1068705" cy="1430655"/>
            </a:xfrm>
            <a:custGeom>
              <a:rect b="b" l="l" r="r" t="t"/>
              <a:pathLst>
                <a:path extrusionOk="0" h="1430655" w="1068705">
                  <a:moveTo>
                    <a:pt x="0" y="0"/>
                  </a:moveTo>
                  <a:lnTo>
                    <a:pt x="1068704" y="0"/>
                  </a:lnTo>
                  <a:lnTo>
                    <a:pt x="1068704" y="1430654"/>
                  </a:lnTo>
                  <a:lnTo>
                    <a:pt x="0" y="143065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9" name="Google Shape;409;p24"/>
          <p:cNvGrpSpPr/>
          <p:nvPr/>
        </p:nvGrpSpPr>
        <p:grpSpPr>
          <a:xfrm>
            <a:off x="336229" y="2243889"/>
            <a:ext cx="1066800" cy="1423035"/>
            <a:chOff x="336229" y="2243889"/>
            <a:chExt cx="1066800" cy="1423035"/>
          </a:xfrm>
        </p:grpSpPr>
        <p:pic>
          <p:nvPicPr>
            <p:cNvPr id="410" name="Google Shape;410;p24"/>
            <p:cNvPicPr preferRelativeResize="0"/>
            <p:nvPr/>
          </p:nvPicPr>
          <p:blipFill rotWithShape="1">
            <a:blip r:embed="rId9">
              <a:alphaModFix/>
            </a:blip>
            <a:srcRect b="0" l="0" r="0" t="0"/>
            <a:stretch/>
          </p:blipFill>
          <p:spPr>
            <a:xfrm>
              <a:off x="340992" y="2253733"/>
              <a:ext cx="1057275" cy="1408428"/>
            </a:xfrm>
            <a:prstGeom prst="rect">
              <a:avLst/>
            </a:prstGeom>
            <a:noFill/>
            <a:ln>
              <a:noFill/>
            </a:ln>
          </p:spPr>
        </p:pic>
        <p:sp>
          <p:nvSpPr>
            <p:cNvPr id="411" name="Google Shape;411;p24"/>
            <p:cNvSpPr/>
            <p:nvPr/>
          </p:nvSpPr>
          <p:spPr>
            <a:xfrm>
              <a:off x="336229" y="2243889"/>
              <a:ext cx="1066800" cy="1423035"/>
            </a:xfrm>
            <a:custGeom>
              <a:rect b="b" l="l" r="r" t="t"/>
              <a:pathLst>
                <a:path extrusionOk="0" h="1423035" w="1066800">
                  <a:moveTo>
                    <a:pt x="0" y="0"/>
                  </a:moveTo>
                  <a:lnTo>
                    <a:pt x="1066800" y="0"/>
                  </a:lnTo>
                  <a:lnTo>
                    <a:pt x="1066800" y="1423034"/>
                  </a:lnTo>
                  <a:lnTo>
                    <a:pt x="0" y="142303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2" name="Google Shape;412;p24"/>
          <p:cNvGrpSpPr/>
          <p:nvPr/>
        </p:nvGrpSpPr>
        <p:grpSpPr>
          <a:xfrm>
            <a:off x="336229" y="4453952"/>
            <a:ext cx="1425575" cy="1066165"/>
            <a:chOff x="336229" y="4469527"/>
            <a:chExt cx="1425575" cy="1066165"/>
          </a:xfrm>
        </p:grpSpPr>
        <p:pic>
          <p:nvPicPr>
            <p:cNvPr id="413" name="Google Shape;413;p24"/>
            <p:cNvPicPr preferRelativeResize="0"/>
            <p:nvPr/>
          </p:nvPicPr>
          <p:blipFill rotWithShape="1">
            <a:blip r:embed="rId10">
              <a:alphaModFix/>
            </a:blip>
            <a:srcRect b="0" l="0" r="0" t="0"/>
            <a:stretch/>
          </p:blipFill>
          <p:spPr>
            <a:xfrm>
              <a:off x="340991" y="4474290"/>
              <a:ext cx="1416050" cy="1056417"/>
            </a:xfrm>
            <a:prstGeom prst="rect">
              <a:avLst/>
            </a:prstGeom>
            <a:noFill/>
            <a:ln>
              <a:noFill/>
            </a:ln>
          </p:spPr>
        </p:pic>
        <p:sp>
          <p:nvSpPr>
            <p:cNvPr id="414" name="Google Shape;414;p24"/>
            <p:cNvSpPr/>
            <p:nvPr/>
          </p:nvSpPr>
          <p:spPr>
            <a:xfrm>
              <a:off x="336229" y="4469527"/>
              <a:ext cx="1425575" cy="1066165"/>
            </a:xfrm>
            <a:custGeom>
              <a:rect b="b" l="l" r="r" t="t"/>
              <a:pathLst>
                <a:path extrusionOk="0" h="1066164" w="1425575">
                  <a:moveTo>
                    <a:pt x="0" y="0"/>
                  </a:moveTo>
                  <a:lnTo>
                    <a:pt x="1425574" y="0"/>
                  </a:lnTo>
                  <a:lnTo>
                    <a:pt x="1425574" y="1065942"/>
                  </a:lnTo>
                  <a:lnTo>
                    <a:pt x="0" y="1065942"/>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5" name="Google Shape;415;p24"/>
          <p:cNvGrpSpPr/>
          <p:nvPr/>
        </p:nvGrpSpPr>
        <p:grpSpPr>
          <a:xfrm>
            <a:off x="3562661" y="4274254"/>
            <a:ext cx="1073785" cy="1425575"/>
            <a:chOff x="3562661" y="4274254"/>
            <a:chExt cx="1073785" cy="1425575"/>
          </a:xfrm>
        </p:grpSpPr>
        <p:pic>
          <p:nvPicPr>
            <p:cNvPr id="416" name="Google Shape;416;p24"/>
            <p:cNvPicPr preferRelativeResize="0"/>
            <p:nvPr/>
          </p:nvPicPr>
          <p:blipFill rotWithShape="1">
            <a:blip r:embed="rId11">
              <a:alphaModFix/>
            </a:blip>
            <a:srcRect b="0" l="0" r="0" t="0"/>
            <a:stretch/>
          </p:blipFill>
          <p:spPr>
            <a:xfrm>
              <a:off x="3567423" y="4279017"/>
              <a:ext cx="1064260" cy="1416050"/>
            </a:xfrm>
            <a:prstGeom prst="rect">
              <a:avLst/>
            </a:prstGeom>
            <a:noFill/>
            <a:ln>
              <a:noFill/>
            </a:ln>
          </p:spPr>
        </p:pic>
        <p:sp>
          <p:nvSpPr>
            <p:cNvPr id="417" name="Google Shape;417;p24"/>
            <p:cNvSpPr/>
            <p:nvPr/>
          </p:nvSpPr>
          <p:spPr>
            <a:xfrm>
              <a:off x="3562661" y="4274254"/>
              <a:ext cx="1073785" cy="1425575"/>
            </a:xfrm>
            <a:custGeom>
              <a:rect b="b" l="l" r="r" t="t"/>
              <a:pathLst>
                <a:path extrusionOk="0" h="1425575" w="1073785">
                  <a:moveTo>
                    <a:pt x="0" y="0"/>
                  </a:moveTo>
                  <a:lnTo>
                    <a:pt x="1073784" y="0"/>
                  </a:lnTo>
                  <a:lnTo>
                    <a:pt x="1073784"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21" name="Shape 421"/>
        <p:cNvGrpSpPr/>
        <p:nvPr/>
      </p:nvGrpSpPr>
      <p:grpSpPr>
        <a:xfrm>
          <a:off x="0" y="0"/>
          <a:ext cx="0" cy="0"/>
          <a:chOff x="0" y="0"/>
          <a:chExt cx="0" cy="0"/>
        </a:xfrm>
      </p:grpSpPr>
      <p:pic>
        <p:nvPicPr>
          <p:cNvPr id="422" name="Google Shape;422;p25"/>
          <p:cNvPicPr preferRelativeResize="0"/>
          <p:nvPr/>
        </p:nvPicPr>
        <p:blipFill rotWithShape="1">
          <a:blip r:embed="rId3">
            <a:alphaModFix/>
          </a:blip>
          <a:srcRect b="0" l="0" r="0" t="0"/>
          <a:stretch/>
        </p:blipFill>
        <p:spPr>
          <a:xfrm>
            <a:off x="329562" y="330198"/>
            <a:ext cx="681355" cy="9413874"/>
          </a:xfrm>
          <a:prstGeom prst="rect">
            <a:avLst/>
          </a:prstGeom>
          <a:noFill/>
          <a:ln>
            <a:noFill/>
          </a:ln>
        </p:spPr>
      </p:pic>
      <p:sp>
        <p:nvSpPr>
          <p:cNvPr id="423" name="Google Shape;423;p25"/>
          <p:cNvSpPr txBox="1"/>
          <p:nvPr/>
        </p:nvSpPr>
        <p:spPr>
          <a:xfrm>
            <a:off x="1158239" y="295452"/>
            <a:ext cx="2985770" cy="1897380"/>
          </a:xfrm>
          <a:prstGeom prst="rect">
            <a:avLst/>
          </a:prstGeom>
          <a:noFill/>
          <a:ln>
            <a:noFill/>
          </a:ln>
        </p:spPr>
        <p:txBody>
          <a:bodyPr anchorCtr="0" anchor="t" bIns="0" lIns="0" spcFirstLastPara="1" rIns="0" wrap="square" tIns="11425">
            <a:spAutoFit/>
          </a:bodyPr>
          <a:lstStyle/>
          <a:p>
            <a:pPr indent="0" lvl="0" marL="1118870" marR="5080" rtl="0" algn="l">
              <a:lnSpc>
                <a:spcPct val="113799"/>
              </a:lnSpc>
              <a:spcBef>
                <a:spcPts val="0"/>
              </a:spcBef>
              <a:spcAft>
                <a:spcPts val="0"/>
              </a:spcAft>
              <a:buNone/>
            </a:pPr>
            <a:r>
              <a:rPr b="1" lang="en-US" sz="900">
                <a:solidFill>
                  <a:schemeClr val="dk1"/>
                </a:solidFill>
                <a:latin typeface="Avenir"/>
                <a:ea typeface="Avenir"/>
                <a:cs typeface="Avenir"/>
                <a:sym typeface="Avenir"/>
              </a:rPr>
              <a:t>Alex Owens </a:t>
            </a:r>
            <a:r>
              <a:rPr lang="en-US" sz="900">
                <a:solidFill>
                  <a:schemeClr val="dk1"/>
                </a:solidFill>
                <a:latin typeface="Avenir"/>
                <a:ea typeface="Avenir"/>
                <a:cs typeface="Avenir"/>
                <a:sym typeface="Avenir"/>
              </a:rPr>
              <a:t>sang in Cantemus,  Cantemus Chamber Ensemble,  Vivace, Da Capo, Luminos, and  Concert Choir, and he also  performed in OnStage. He was also  selected for 9-10 State Honor Choir  and ACDA Regional Honor Choir.  Alex plans to attend the University  of Florida and study chemistry. To  younger students, he says, “Cherish</a:t>
            </a:r>
            <a:endParaRPr sz="900">
              <a:solidFill>
                <a:schemeClr val="dk1"/>
              </a:solidFill>
              <a:latin typeface="Avenir"/>
              <a:ea typeface="Avenir"/>
              <a:cs typeface="Avenir"/>
              <a:sym typeface="Avenir"/>
            </a:endParaRPr>
          </a:p>
          <a:p>
            <a:pPr indent="0" lvl="0" marL="12700" marR="219709" rtl="0" algn="l">
              <a:lnSpc>
                <a:spcPct val="113300"/>
              </a:lnSpc>
              <a:spcBef>
                <a:spcPts val="0"/>
              </a:spcBef>
              <a:spcAft>
                <a:spcPts val="0"/>
              </a:spcAft>
              <a:buNone/>
            </a:pPr>
            <a:r>
              <a:rPr lang="en-US" sz="900">
                <a:solidFill>
                  <a:schemeClr val="dk1"/>
                </a:solidFill>
                <a:latin typeface="Avenir"/>
                <a:ea typeface="Avenir"/>
                <a:cs typeface="Avenir"/>
                <a:sym typeface="Avenir"/>
              </a:rPr>
              <a:t>all of the special little moments, because high school  goes by in a flash.”</a:t>
            </a:r>
            <a:endParaRPr sz="900">
              <a:solidFill>
                <a:schemeClr val="dk1"/>
              </a:solidFill>
              <a:latin typeface="Avenir"/>
              <a:ea typeface="Avenir"/>
              <a:cs typeface="Avenir"/>
              <a:sym typeface="Avenir"/>
            </a:endParaRPr>
          </a:p>
        </p:txBody>
      </p:sp>
      <p:sp>
        <p:nvSpPr>
          <p:cNvPr id="424" name="Google Shape;424;p25"/>
          <p:cNvSpPr txBox="1"/>
          <p:nvPr/>
        </p:nvSpPr>
        <p:spPr>
          <a:xfrm>
            <a:off x="2286000" y="2355899"/>
            <a:ext cx="1889760" cy="1589405"/>
          </a:xfrm>
          <a:prstGeom prst="rect">
            <a:avLst/>
          </a:prstGeom>
          <a:noFill/>
          <a:ln>
            <a:noFill/>
          </a:ln>
        </p:spPr>
        <p:txBody>
          <a:bodyPr anchorCtr="0" anchor="t" bIns="0" lIns="0" spcFirstLastPara="1" rIns="0" wrap="square" tIns="14600">
            <a:spAutoFit/>
          </a:bodyPr>
          <a:lstStyle/>
          <a:p>
            <a:pPr indent="0" lvl="0" marL="12700" marR="5080" rtl="0" algn="l">
              <a:lnSpc>
                <a:spcPct val="113799"/>
              </a:lnSpc>
              <a:spcBef>
                <a:spcPts val="0"/>
              </a:spcBef>
              <a:spcAft>
                <a:spcPts val="0"/>
              </a:spcAft>
              <a:buNone/>
            </a:pPr>
            <a:r>
              <a:rPr b="1" lang="en-US" sz="900">
                <a:solidFill>
                  <a:schemeClr val="dk1"/>
                </a:solidFill>
                <a:latin typeface="Avenir"/>
                <a:ea typeface="Avenir"/>
                <a:cs typeface="Avenir"/>
                <a:sym typeface="Avenir"/>
              </a:rPr>
              <a:t>Isabelle Pacheco </a:t>
            </a:r>
            <a:r>
              <a:rPr lang="en-US" sz="900">
                <a:solidFill>
                  <a:schemeClr val="dk1"/>
                </a:solidFill>
                <a:latin typeface="Avenir"/>
                <a:ea typeface="Avenir"/>
                <a:cs typeface="Avenir"/>
                <a:sym typeface="Avenir"/>
              </a:rPr>
              <a:t>sang in  Cantabile, Cantabile Chamber  Ensemble, Bel Canto, Da Capo,  Chamber Singers, and Concert  Choir. She was also in OnStage,  musicals, and did tech for plays.  Her favorite choir memory is the Bel  Canto trip to Chicago. Belle plans  to start her college journey at  Normandale Community College.</a:t>
            </a:r>
            <a:endParaRPr sz="900">
              <a:solidFill>
                <a:schemeClr val="dk1"/>
              </a:solidFill>
              <a:latin typeface="Avenir"/>
              <a:ea typeface="Avenir"/>
              <a:cs typeface="Avenir"/>
              <a:sym typeface="Avenir"/>
            </a:endParaRPr>
          </a:p>
        </p:txBody>
      </p:sp>
      <p:sp>
        <p:nvSpPr>
          <p:cNvPr id="425" name="Google Shape;425;p25"/>
          <p:cNvSpPr txBox="1"/>
          <p:nvPr/>
        </p:nvSpPr>
        <p:spPr>
          <a:xfrm>
            <a:off x="1158239" y="3922572"/>
            <a:ext cx="2984500" cy="802640"/>
          </a:xfrm>
          <a:prstGeom prst="rect">
            <a:avLst/>
          </a:prstGeom>
          <a:noFill/>
          <a:ln>
            <a:noFill/>
          </a:ln>
        </p:spPr>
        <p:txBody>
          <a:bodyPr anchorCtr="0" anchor="t" bIns="0" lIns="0" spcFirstLastPara="1" rIns="0" wrap="square" tIns="12050">
            <a:spAutoFit/>
          </a:bodyPr>
          <a:lstStyle/>
          <a:p>
            <a:pPr indent="0" lvl="0" marL="12700" marR="5080" rtl="0" algn="l">
              <a:lnSpc>
                <a:spcPct val="113300"/>
              </a:lnSpc>
              <a:spcBef>
                <a:spcPts val="0"/>
              </a:spcBef>
              <a:spcAft>
                <a:spcPts val="0"/>
              </a:spcAft>
              <a:buNone/>
            </a:pPr>
            <a:r>
              <a:rPr lang="en-US" sz="900">
                <a:solidFill>
                  <a:schemeClr val="dk1"/>
                </a:solidFill>
                <a:latin typeface="Avenir"/>
                <a:ea typeface="Avenir"/>
                <a:cs typeface="Avenir"/>
                <a:sym typeface="Avenir"/>
              </a:rPr>
              <a:t>She thanks Ms. Toso for always being there for everyone,  and implores younger students to remember that your  life in high school shouldn’t revolve just around your  grades and what activities you're in. Those aren’t the  things you’ll remember 20 years from now.</a:t>
            </a:r>
            <a:endParaRPr sz="900">
              <a:solidFill>
                <a:schemeClr val="dk1"/>
              </a:solidFill>
              <a:latin typeface="Avenir"/>
              <a:ea typeface="Avenir"/>
              <a:cs typeface="Avenir"/>
              <a:sym typeface="Avenir"/>
            </a:endParaRPr>
          </a:p>
        </p:txBody>
      </p:sp>
      <p:sp>
        <p:nvSpPr>
          <p:cNvPr id="426" name="Google Shape;426;p25"/>
          <p:cNvSpPr txBox="1"/>
          <p:nvPr/>
        </p:nvSpPr>
        <p:spPr>
          <a:xfrm>
            <a:off x="2298192" y="4888789"/>
            <a:ext cx="1859280" cy="1589405"/>
          </a:xfrm>
          <a:prstGeom prst="rect">
            <a:avLst/>
          </a:prstGeom>
          <a:noFill/>
          <a:ln>
            <a:noFill/>
          </a:ln>
        </p:spPr>
        <p:txBody>
          <a:bodyPr anchorCtr="0" anchor="t" bIns="0" lIns="0" spcFirstLastPara="1" rIns="0" wrap="square" tIns="14600">
            <a:spAutoFit/>
          </a:bodyPr>
          <a:lstStyle/>
          <a:p>
            <a:pPr indent="0" lvl="0" marL="12700" marR="5080" rtl="0" algn="l">
              <a:lnSpc>
                <a:spcPct val="113799"/>
              </a:lnSpc>
              <a:spcBef>
                <a:spcPts val="0"/>
              </a:spcBef>
              <a:spcAft>
                <a:spcPts val="0"/>
              </a:spcAft>
              <a:buNone/>
            </a:pPr>
            <a:r>
              <a:rPr b="1" lang="en-US" sz="900">
                <a:solidFill>
                  <a:schemeClr val="dk1"/>
                </a:solidFill>
                <a:latin typeface="Avenir"/>
                <a:ea typeface="Avenir"/>
                <a:cs typeface="Avenir"/>
                <a:sym typeface="Avenir"/>
              </a:rPr>
              <a:t>Savanna Peterson </a:t>
            </a:r>
            <a:r>
              <a:rPr lang="en-US" sz="900">
                <a:solidFill>
                  <a:schemeClr val="dk1"/>
                </a:solidFill>
                <a:latin typeface="Avenir"/>
                <a:ea typeface="Avenir"/>
                <a:cs typeface="Avenir"/>
                <a:sym typeface="Avenir"/>
              </a:rPr>
              <a:t>sang in  Cantabile, Cantabile Chamber  Ensemble, Bella Voce, Da Capo,  Aurora, and Bel Canto, and also  participated in Tri-M, National Art  Honor Society, and theater tech.  Her favorite high school memory is  when she and a friend got paint all  over each other while doing tech  for </a:t>
            </a:r>
            <a:r>
              <a:rPr i="1" lang="en-US" sz="900">
                <a:solidFill>
                  <a:schemeClr val="dk1"/>
                </a:solidFill>
                <a:latin typeface="Avenir"/>
                <a:ea typeface="Avenir"/>
                <a:cs typeface="Avenir"/>
                <a:sym typeface="Avenir"/>
              </a:rPr>
              <a:t>Shrek, The Musical</a:t>
            </a:r>
            <a:r>
              <a:rPr lang="en-US" sz="900">
                <a:solidFill>
                  <a:schemeClr val="dk1"/>
                </a:solidFill>
                <a:latin typeface="Avenir"/>
                <a:ea typeface="Avenir"/>
                <a:cs typeface="Avenir"/>
                <a:sym typeface="Avenir"/>
              </a:rPr>
              <a:t>. Savanna will</a:t>
            </a:r>
            <a:endParaRPr sz="900">
              <a:solidFill>
                <a:schemeClr val="dk1"/>
              </a:solidFill>
              <a:latin typeface="Avenir"/>
              <a:ea typeface="Avenir"/>
              <a:cs typeface="Avenir"/>
              <a:sym typeface="Avenir"/>
            </a:endParaRPr>
          </a:p>
        </p:txBody>
      </p:sp>
      <p:sp>
        <p:nvSpPr>
          <p:cNvPr id="427" name="Google Shape;427;p25"/>
          <p:cNvSpPr txBox="1"/>
          <p:nvPr/>
        </p:nvSpPr>
        <p:spPr>
          <a:xfrm>
            <a:off x="1158239" y="6471920"/>
            <a:ext cx="2587625"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start her college journey at Inver Hills Community</a:t>
            </a:r>
            <a:endParaRPr sz="900">
              <a:solidFill>
                <a:schemeClr val="dk1"/>
              </a:solidFill>
              <a:latin typeface="Avenir"/>
              <a:ea typeface="Avenir"/>
              <a:cs typeface="Avenir"/>
              <a:sym typeface="Avenir"/>
            </a:endParaRPr>
          </a:p>
        </p:txBody>
      </p:sp>
      <p:sp>
        <p:nvSpPr>
          <p:cNvPr id="428" name="Google Shape;428;p25"/>
          <p:cNvSpPr txBox="1"/>
          <p:nvPr/>
        </p:nvSpPr>
        <p:spPr>
          <a:xfrm>
            <a:off x="1158239" y="6610908"/>
            <a:ext cx="2951480" cy="805815"/>
          </a:xfrm>
          <a:prstGeom prst="rect">
            <a:avLst/>
          </a:prstGeom>
          <a:noFill/>
          <a:ln>
            <a:noFill/>
          </a:ln>
        </p:spPr>
        <p:txBody>
          <a:bodyPr anchorCtr="0" anchor="t" bIns="0" lIns="0" spcFirstLastPara="1" rIns="0" wrap="square" tIns="11425">
            <a:spAutoFit/>
          </a:bodyPr>
          <a:lstStyle/>
          <a:p>
            <a:pPr indent="0" lvl="0" marL="12700" marR="5080" rtl="0" algn="l">
              <a:lnSpc>
                <a:spcPct val="113900"/>
              </a:lnSpc>
              <a:spcBef>
                <a:spcPts val="0"/>
              </a:spcBef>
              <a:spcAft>
                <a:spcPts val="0"/>
              </a:spcAft>
              <a:buNone/>
            </a:pPr>
            <a:r>
              <a:rPr lang="en-US" sz="900">
                <a:solidFill>
                  <a:schemeClr val="dk1"/>
                </a:solidFill>
                <a:latin typeface="Avenir"/>
                <a:ea typeface="Avenir"/>
                <a:cs typeface="Avenir"/>
                <a:sym typeface="Avenir"/>
              </a:rPr>
              <a:t>College. She thanks her choir and art teachers for  encouraging her creativity and supporting her when she  struggled. Her parting advice: Be the best person you  can possibly be, and don’t let anyone deter you from  being your true self.</a:t>
            </a:r>
            <a:endParaRPr sz="900">
              <a:solidFill>
                <a:schemeClr val="dk1"/>
              </a:solidFill>
              <a:latin typeface="Avenir"/>
              <a:ea typeface="Avenir"/>
              <a:cs typeface="Avenir"/>
              <a:sym typeface="Avenir"/>
            </a:endParaRPr>
          </a:p>
        </p:txBody>
      </p:sp>
      <p:sp>
        <p:nvSpPr>
          <p:cNvPr id="429" name="Google Shape;429;p25"/>
          <p:cNvSpPr txBox="1"/>
          <p:nvPr/>
        </p:nvSpPr>
        <p:spPr>
          <a:xfrm>
            <a:off x="1158239" y="7574077"/>
            <a:ext cx="2946400" cy="1897380"/>
          </a:xfrm>
          <a:prstGeom prst="rect">
            <a:avLst/>
          </a:prstGeom>
          <a:noFill/>
          <a:ln>
            <a:noFill/>
          </a:ln>
        </p:spPr>
        <p:txBody>
          <a:bodyPr anchorCtr="0" anchor="t" bIns="0" lIns="0" spcFirstLastPara="1" rIns="0" wrap="square" tIns="11425">
            <a:spAutoFit/>
          </a:bodyPr>
          <a:lstStyle/>
          <a:p>
            <a:pPr indent="0" lvl="0" marL="1496695" marR="5080" rtl="0" algn="l">
              <a:lnSpc>
                <a:spcPct val="113799"/>
              </a:lnSpc>
              <a:spcBef>
                <a:spcPts val="0"/>
              </a:spcBef>
              <a:spcAft>
                <a:spcPts val="0"/>
              </a:spcAft>
              <a:buNone/>
            </a:pPr>
            <a:r>
              <a:rPr b="1" lang="en-US" sz="900">
                <a:solidFill>
                  <a:schemeClr val="dk1"/>
                </a:solidFill>
                <a:latin typeface="Avenir"/>
                <a:ea typeface="Avenir"/>
                <a:cs typeface="Avenir"/>
                <a:sym typeface="Avenir"/>
              </a:rPr>
              <a:t>Charlie Prasil </a:t>
            </a:r>
            <a:r>
              <a:rPr lang="en-US" sz="900">
                <a:solidFill>
                  <a:schemeClr val="dk1"/>
                </a:solidFill>
                <a:latin typeface="Avenir"/>
                <a:ea typeface="Avenir"/>
                <a:cs typeface="Avenir"/>
                <a:sym typeface="Avenir"/>
              </a:rPr>
              <a:t>sang in Bel  Canto and Concert Choir  and was a member of Tri-M  Honor Society. She plans to  attend MSU and major in  aerospace engineering.</a:t>
            </a:r>
            <a:endParaRPr sz="900">
              <a:solidFill>
                <a:schemeClr val="dk1"/>
              </a:solidFill>
              <a:latin typeface="Avenir"/>
              <a:ea typeface="Avenir"/>
              <a:cs typeface="Avenir"/>
              <a:sym typeface="Avenir"/>
            </a:endParaRPr>
          </a:p>
          <a:p>
            <a:pPr indent="0" lvl="0" marL="1496695" marR="48260" rtl="0" algn="l">
              <a:lnSpc>
                <a:spcPct val="113300"/>
              </a:lnSpc>
              <a:spcBef>
                <a:spcPts val="0"/>
              </a:spcBef>
              <a:spcAft>
                <a:spcPts val="0"/>
              </a:spcAft>
              <a:buNone/>
            </a:pPr>
            <a:r>
              <a:rPr lang="en-US" sz="900">
                <a:solidFill>
                  <a:schemeClr val="dk1"/>
                </a:solidFill>
                <a:latin typeface="Avenir"/>
                <a:ea typeface="Avenir"/>
                <a:cs typeface="Avenir"/>
                <a:sym typeface="Avenir"/>
              </a:rPr>
              <a:t>Charlie advises younger  students to remember that</a:t>
            </a:r>
            <a:endParaRPr sz="900">
              <a:solidFill>
                <a:schemeClr val="dk1"/>
              </a:solidFill>
              <a:latin typeface="Avenir"/>
              <a:ea typeface="Avenir"/>
              <a:cs typeface="Avenir"/>
              <a:sym typeface="Avenir"/>
            </a:endParaRPr>
          </a:p>
          <a:p>
            <a:pPr indent="0" lvl="0" marL="12700" marR="0" rtl="0" algn="l">
              <a:lnSpc>
                <a:spcPct val="100000"/>
              </a:lnSpc>
              <a:spcBef>
                <a:spcPts val="145"/>
              </a:spcBef>
              <a:spcAft>
                <a:spcPts val="0"/>
              </a:spcAft>
              <a:buNone/>
            </a:pPr>
            <a:r>
              <a:rPr lang="en-US" sz="900">
                <a:solidFill>
                  <a:schemeClr val="dk1"/>
                </a:solidFill>
                <a:latin typeface="Avenir"/>
                <a:ea typeface="Avenir"/>
                <a:cs typeface="Avenir"/>
                <a:sym typeface="Avenir"/>
              </a:rPr>
              <a:t>high school will go by faster than they think, and to do</a:t>
            </a:r>
            <a:endParaRPr sz="900">
              <a:solidFill>
                <a:schemeClr val="dk1"/>
              </a:solidFill>
              <a:latin typeface="Avenir"/>
              <a:ea typeface="Avenir"/>
              <a:cs typeface="Avenir"/>
              <a:sym typeface="Avenir"/>
            </a:endParaRPr>
          </a:p>
          <a:p>
            <a:pPr indent="0" lvl="0" marL="12700" marR="216534" rtl="0" algn="l">
              <a:lnSpc>
                <a:spcPct val="113300"/>
              </a:lnSpc>
              <a:spcBef>
                <a:spcPts val="25"/>
              </a:spcBef>
              <a:spcAft>
                <a:spcPts val="0"/>
              </a:spcAft>
              <a:buNone/>
            </a:pPr>
            <a:r>
              <a:rPr lang="en-US" sz="900">
                <a:solidFill>
                  <a:schemeClr val="dk1"/>
                </a:solidFill>
                <a:latin typeface="Avenir"/>
                <a:ea typeface="Avenir"/>
                <a:cs typeface="Avenir"/>
                <a:sym typeface="Avenir"/>
              </a:rPr>
              <a:t>their best to make wonderful, lasting memories. She  thanks Mrs. Toso for helping her become a more  confident singer and person.</a:t>
            </a:r>
            <a:endParaRPr sz="900">
              <a:solidFill>
                <a:schemeClr val="dk1"/>
              </a:solidFill>
              <a:latin typeface="Avenir"/>
              <a:ea typeface="Avenir"/>
              <a:cs typeface="Avenir"/>
              <a:sym typeface="Avenir"/>
            </a:endParaRPr>
          </a:p>
        </p:txBody>
      </p:sp>
      <p:sp>
        <p:nvSpPr>
          <p:cNvPr id="430" name="Google Shape;430;p25"/>
          <p:cNvSpPr txBox="1"/>
          <p:nvPr/>
        </p:nvSpPr>
        <p:spPr>
          <a:xfrm>
            <a:off x="5522976" y="295452"/>
            <a:ext cx="1884680" cy="1430655"/>
          </a:xfrm>
          <a:prstGeom prst="rect">
            <a:avLst/>
          </a:prstGeom>
          <a:noFill/>
          <a:ln>
            <a:noFill/>
          </a:ln>
        </p:spPr>
        <p:txBody>
          <a:bodyPr anchorCtr="0" anchor="t" bIns="0" lIns="0" spcFirstLastPara="1" rIns="0" wrap="square" tIns="11425">
            <a:spAutoFit/>
          </a:bodyPr>
          <a:lstStyle/>
          <a:p>
            <a:pPr indent="0" lvl="0" marL="12700" marR="5080" rtl="0" algn="l">
              <a:lnSpc>
                <a:spcPct val="113900"/>
              </a:lnSpc>
              <a:spcBef>
                <a:spcPts val="0"/>
              </a:spcBef>
              <a:spcAft>
                <a:spcPts val="0"/>
              </a:spcAft>
              <a:buNone/>
            </a:pPr>
            <a:r>
              <a:rPr b="1" lang="en-US" sz="900">
                <a:solidFill>
                  <a:schemeClr val="dk1"/>
                </a:solidFill>
                <a:latin typeface="Avenir"/>
                <a:ea typeface="Avenir"/>
                <a:cs typeface="Avenir"/>
                <a:sym typeface="Avenir"/>
              </a:rPr>
              <a:t>Conor Quinn </a:t>
            </a:r>
            <a:r>
              <a:rPr lang="en-US" sz="900">
                <a:solidFill>
                  <a:schemeClr val="dk1"/>
                </a:solidFill>
                <a:latin typeface="Avenir"/>
                <a:ea typeface="Avenir"/>
                <a:cs typeface="Avenir"/>
                <a:sym typeface="Avenir"/>
              </a:rPr>
              <a:t>sang in Vox Nova  and was also involved in swimming  and chess. He enjoyed seeing  everyone come closer together in  class, and is grateful to his first  music teacher who got him into  singing. (He still remembers some  songs from back then.) Conor plans  to join the National Guard and</a:t>
            </a:r>
            <a:endParaRPr sz="900">
              <a:solidFill>
                <a:schemeClr val="dk1"/>
              </a:solidFill>
              <a:latin typeface="Avenir"/>
              <a:ea typeface="Avenir"/>
              <a:cs typeface="Avenir"/>
              <a:sym typeface="Avenir"/>
            </a:endParaRPr>
          </a:p>
        </p:txBody>
      </p:sp>
      <p:sp>
        <p:nvSpPr>
          <p:cNvPr id="431" name="Google Shape;431;p25"/>
          <p:cNvSpPr txBox="1"/>
          <p:nvPr/>
        </p:nvSpPr>
        <p:spPr>
          <a:xfrm>
            <a:off x="5522976" y="1717040"/>
            <a:ext cx="1673860"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wants to enter the field of cyber</a:t>
            </a:r>
            <a:endParaRPr sz="900">
              <a:solidFill>
                <a:schemeClr val="dk1"/>
              </a:solidFill>
              <a:latin typeface="Avenir"/>
              <a:ea typeface="Avenir"/>
              <a:cs typeface="Avenir"/>
              <a:sym typeface="Avenir"/>
            </a:endParaRPr>
          </a:p>
        </p:txBody>
      </p:sp>
      <p:sp>
        <p:nvSpPr>
          <p:cNvPr id="432" name="Google Shape;432;p25"/>
          <p:cNvSpPr txBox="1"/>
          <p:nvPr/>
        </p:nvSpPr>
        <p:spPr>
          <a:xfrm>
            <a:off x="4383023" y="1856028"/>
            <a:ext cx="3012440" cy="495300"/>
          </a:xfrm>
          <a:prstGeom prst="rect">
            <a:avLst/>
          </a:prstGeom>
          <a:noFill/>
          <a:ln>
            <a:noFill/>
          </a:ln>
        </p:spPr>
        <p:txBody>
          <a:bodyPr anchorCtr="0" anchor="t" bIns="0" lIns="0" spcFirstLastPara="1" rIns="0" wrap="square" tIns="10775">
            <a:spAutoFit/>
          </a:bodyPr>
          <a:lstStyle/>
          <a:p>
            <a:pPr indent="0" lvl="0" marL="12700" marR="5080" rtl="0" algn="l">
              <a:lnSpc>
                <a:spcPct val="114399"/>
              </a:lnSpc>
              <a:spcBef>
                <a:spcPts val="0"/>
              </a:spcBef>
              <a:spcAft>
                <a:spcPts val="0"/>
              </a:spcAft>
              <a:buNone/>
            </a:pPr>
            <a:r>
              <a:rPr lang="en-US" sz="900">
                <a:solidFill>
                  <a:schemeClr val="dk1"/>
                </a:solidFill>
                <a:latin typeface="Avenir"/>
                <a:ea typeface="Avenir"/>
                <a:cs typeface="Avenir"/>
                <a:sym typeface="Avenir"/>
              </a:rPr>
              <a:t>security. He reminds younger students to think of choir as  something to de-stress with and to have fun singing  together.</a:t>
            </a:r>
            <a:endParaRPr sz="900">
              <a:solidFill>
                <a:schemeClr val="dk1"/>
              </a:solidFill>
              <a:latin typeface="Avenir"/>
              <a:ea typeface="Avenir"/>
              <a:cs typeface="Avenir"/>
              <a:sym typeface="Avenir"/>
            </a:endParaRPr>
          </a:p>
        </p:txBody>
      </p:sp>
      <p:sp>
        <p:nvSpPr>
          <p:cNvPr id="433" name="Google Shape;433;p25"/>
          <p:cNvSpPr txBox="1"/>
          <p:nvPr/>
        </p:nvSpPr>
        <p:spPr>
          <a:xfrm>
            <a:off x="5507735" y="2517445"/>
            <a:ext cx="1879600" cy="1586230"/>
          </a:xfrm>
          <a:prstGeom prst="rect">
            <a:avLst/>
          </a:prstGeom>
          <a:noFill/>
          <a:ln>
            <a:noFill/>
          </a:ln>
        </p:spPr>
        <p:txBody>
          <a:bodyPr anchorCtr="0" anchor="t" bIns="0" lIns="0" spcFirstLastPara="1" rIns="0" wrap="square" tIns="11425">
            <a:spAutoFit/>
          </a:bodyPr>
          <a:lstStyle/>
          <a:p>
            <a:pPr indent="0" lvl="0" marL="12700" marR="5080" rtl="0" algn="l">
              <a:lnSpc>
                <a:spcPct val="113799"/>
              </a:lnSpc>
              <a:spcBef>
                <a:spcPts val="0"/>
              </a:spcBef>
              <a:spcAft>
                <a:spcPts val="0"/>
              </a:spcAft>
              <a:buNone/>
            </a:pPr>
            <a:r>
              <a:rPr b="1" lang="en-US" sz="900">
                <a:solidFill>
                  <a:schemeClr val="dk1"/>
                </a:solidFill>
                <a:latin typeface="Avenir"/>
                <a:ea typeface="Avenir"/>
                <a:cs typeface="Avenir"/>
                <a:sym typeface="Avenir"/>
              </a:rPr>
              <a:t>Ian Rambo </a:t>
            </a:r>
            <a:r>
              <a:rPr lang="en-US" sz="900">
                <a:solidFill>
                  <a:schemeClr val="dk1"/>
                </a:solidFill>
                <a:latin typeface="Avenir"/>
                <a:ea typeface="Avenir"/>
                <a:cs typeface="Avenir"/>
                <a:sym typeface="Avenir"/>
              </a:rPr>
              <a:t>sang in Cantemus, Da  Capo, and Vivace. He also did tech  for OnStage and two musicals. Ian  will always fondly remember the  fourth-floor pool. He plans to take a  gap year, then attend a two-year  college and see where his interests  lead him. He thanks his family for  being at his side through  everything.</a:t>
            </a:r>
            <a:endParaRPr sz="900">
              <a:solidFill>
                <a:schemeClr val="dk1"/>
              </a:solidFill>
              <a:latin typeface="Avenir"/>
              <a:ea typeface="Avenir"/>
              <a:cs typeface="Avenir"/>
              <a:sym typeface="Avenir"/>
            </a:endParaRPr>
          </a:p>
        </p:txBody>
      </p:sp>
      <p:sp>
        <p:nvSpPr>
          <p:cNvPr id="434" name="Google Shape;434;p25"/>
          <p:cNvSpPr txBox="1"/>
          <p:nvPr/>
        </p:nvSpPr>
        <p:spPr>
          <a:xfrm>
            <a:off x="5522976" y="4263948"/>
            <a:ext cx="1869439" cy="1589405"/>
          </a:xfrm>
          <a:prstGeom prst="rect">
            <a:avLst/>
          </a:prstGeom>
          <a:noFill/>
          <a:ln>
            <a:noFill/>
          </a:ln>
        </p:spPr>
        <p:txBody>
          <a:bodyPr anchorCtr="0" anchor="t" bIns="0" lIns="0" spcFirstLastPara="1" rIns="0" wrap="square" tIns="14600">
            <a:spAutoFit/>
          </a:bodyPr>
          <a:lstStyle/>
          <a:p>
            <a:pPr indent="0" lvl="0" marL="12700" marR="5080" rtl="0" algn="l">
              <a:lnSpc>
                <a:spcPct val="113799"/>
              </a:lnSpc>
              <a:spcBef>
                <a:spcPts val="0"/>
              </a:spcBef>
              <a:spcAft>
                <a:spcPts val="0"/>
              </a:spcAft>
              <a:buNone/>
            </a:pPr>
            <a:r>
              <a:rPr b="1" lang="en-US" sz="900">
                <a:solidFill>
                  <a:schemeClr val="dk1"/>
                </a:solidFill>
                <a:latin typeface="Avenir"/>
                <a:ea typeface="Avenir"/>
                <a:cs typeface="Avenir"/>
                <a:sym typeface="Avenir"/>
              </a:rPr>
              <a:t>Sonya Ramesh </a:t>
            </a:r>
            <a:r>
              <a:rPr lang="en-US" sz="900">
                <a:solidFill>
                  <a:schemeClr val="dk1"/>
                </a:solidFill>
                <a:latin typeface="Avenir"/>
                <a:ea typeface="Avenir"/>
                <a:cs typeface="Avenir"/>
                <a:sym typeface="Avenir"/>
              </a:rPr>
              <a:t>sang in Cantabile,  Bel Canto, Da Capo, and Concert  Choir. Additionally, she  participated in Tri-M, girls’ varsity  tennis, Student Council, and DECA.  Sonya’s favorite choir memory is  the Bel Canto trip to Chicago. She  is looking forward to attending  Indiana University’s Kelley School  of Business, where she plans to</a:t>
            </a:r>
            <a:endParaRPr sz="900">
              <a:solidFill>
                <a:schemeClr val="dk1"/>
              </a:solidFill>
              <a:latin typeface="Avenir"/>
              <a:ea typeface="Avenir"/>
              <a:cs typeface="Avenir"/>
              <a:sym typeface="Avenir"/>
            </a:endParaRPr>
          </a:p>
        </p:txBody>
      </p:sp>
      <p:sp>
        <p:nvSpPr>
          <p:cNvPr id="435" name="Google Shape;435;p25"/>
          <p:cNvSpPr txBox="1"/>
          <p:nvPr/>
        </p:nvSpPr>
        <p:spPr>
          <a:xfrm>
            <a:off x="4383023" y="5847079"/>
            <a:ext cx="2115820"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pursue a degree in information systems.</a:t>
            </a:r>
            <a:endParaRPr sz="900">
              <a:solidFill>
                <a:schemeClr val="dk1"/>
              </a:solidFill>
              <a:latin typeface="Avenir"/>
              <a:ea typeface="Avenir"/>
              <a:cs typeface="Avenir"/>
              <a:sym typeface="Avenir"/>
            </a:endParaRPr>
          </a:p>
        </p:txBody>
      </p:sp>
      <p:sp>
        <p:nvSpPr>
          <p:cNvPr id="436" name="Google Shape;436;p25"/>
          <p:cNvSpPr txBox="1"/>
          <p:nvPr/>
        </p:nvSpPr>
        <p:spPr>
          <a:xfrm>
            <a:off x="5522976" y="6171997"/>
            <a:ext cx="1870710" cy="1122680"/>
          </a:xfrm>
          <a:prstGeom prst="rect">
            <a:avLst/>
          </a:prstGeom>
          <a:noFill/>
          <a:ln>
            <a:noFill/>
          </a:ln>
        </p:spPr>
        <p:txBody>
          <a:bodyPr anchorCtr="0" anchor="t" bIns="0" lIns="0" spcFirstLastPara="1" rIns="0" wrap="square" tIns="13950">
            <a:spAutoFit/>
          </a:bodyPr>
          <a:lstStyle/>
          <a:p>
            <a:pPr indent="0" lvl="0" marL="12700" marR="5080" rtl="0" algn="l">
              <a:lnSpc>
                <a:spcPct val="114100"/>
              </a:lnSpc>
              <a:spcBef>
                <a:spcPts val="0"/>
              </a:spcBef>
              <a:spcAft>
                <a:spcPts val="0"/>
              </a:spcAft>
              <a:buNone/>
            </a:pPr>
            <a:r>
              <a:rPr b="1" lang="en-US" sz="900">
                <a:solidFill>
                  <a:schemeClr val="dk1"/>
                </a:solidFill>
                <a:latin typeface="Avenir"/>
                <a:ea typeface="Avenir"/>
                <a:cs typeface="Avenir"/>
                <a:sym typeface="Avenir"/>
              </a:rPr>
              <a:t>Abby Riedinger </a:t>
            </a:r>
            <a:r>
              <a:rPr lang="en-US" sz="900">
                <a:solidFill>
                  <a:schemeClr val="dk1"/>
                </a:solidFill>
                <a:latin typeface="Avenir"/>
                <a:ea typeface="Avenir"/>
                <a:cs typeface="Avenir"/>
                <a:sym typeface="Avenir"/>
              </a:rPr>
              <a:t>sang in Cantabile,  Bella Voce, and Bel Canto. She also  played volleyball. Her favorite high  school memory is the SES Baker  field trip. Abby plans to begin her  post-secondary career at  Dunwoody Technical College.</a:t>
            </a:r>
            <a:endParaRPr sz="900">
              <a:solidFill>
                <a:schemeClr val="dk1"/>
              </a:solidFill>
              <a:latin typeface="Avenir"/>
              <a:ea typeface="Avenir"/>
              <a:cs typeface="Avenir"/>
              <a:sym typeface="Avenir"/>
            </a:endParaRPr>
          </a:p>
        </p:txBody>
      </p:sp>
      <p:grpSp>
        <p:nvGrpSpPr>
          <p:cNvPr id="437" name="Google Shape;437;p25"/>
          <p:cNvGrpSpPr/>
          <p:nvPr/>
        </p:nvGrpSpPr>
        <p:grpSpPr>
          <a:xfrm>
            <a:off x="4336725" y="2558059"/>
            <a:ext cx="1066165" cy="1425575"/>
            <a:chOff x="4336725" y="2558059"/>
            <a:chExt cx="1066165" cy="1425575"/>
          </a:xfrm>
        </p:grpSpPr>
        <p:pic>
          <p:nvPicPr>
            <p:cNvPr id="438" name="Google Shape;438;p25"/>
            <p:cNvPicPr preferRelativeResize="0"/>
            <p:nvPr/>
          </p:nvPicPr>
          <p:blipFill rotWithShape="1">
            <a:blip r:embed="rId4">
              <a:alphaModFix/>
            </a:blip>
            <a:srcRect b="0" l="0" r="0" t="0"/>
            <a:stretch/>
          </p:blipFill>
          <p:spPr>
            <a:xfrm>
              <a:off x="4341488" y="2562821"/>
              <a:ext cx="1056419" cy="1416050"/>
            </a:xfrm>
            <a:prstGeom prst="rect">
              <a:avLst/>
            </a:prstGeom>
            <a:noFill/>
            <a:ln>
              <a:noFill/>
            </a:ln>
          </p:spPr>
        </p:pic>
        <p:sp>
          <p:nvSpPr>
            <p:cNvPr id="439" name="Google Shape;439;p25"/>
            <p:cNvSpPr/>
            <p:nvPr/>
          </p:nvSpPr>
          <p:spPr>
            <a:xfrm>
              <a:off x="4336725" y="2558059"/>
              <a:ext cx="1066165" cy="1425575"/>
            </a:xfrm>
            <a:custGeom>
              <a:rect b="b" l="l" r="r" t="t"/>
              <a:pathLst>
                <a:path extrusionOk="0" h="1425575" w="1066164">
                  <a:moveTo>
                    <a:pt x="0" y="0"/>
                  </a:moveTo>
                  <a:lnTo>
                    <a:pt x="1065944" y="0"/>
                  </a:lnTo>
                  <a:lnTo>
                    <a:pt x="1065944"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40" name="Google Shape;440;p25"/>
          <p:cNvGrpSpPr/>
          <p:nvPr/>
        </p:nvGrpSpPr>
        <p:grpSpPr>
          <a:xfrm>
            <a:off x="4336726" y="4308314"/>
            <a:ext cx="1071880" cy="1437005"/>
            <a:chOff x="4336726" y="4308314"/>
            <a:chExt cx="1071880" cy="1437005"/>
          </a:xfrm>
        </p:grpSpPr>
        <p:pic>
          <p:nvPicPr>
            <p:cNvPr id="441" name="Google Shape;441;p25"/>
            <p:cNvPicPr preferRelativeResize="0"/>
            <p:nvPr/>
          </p:nvPicPr>
          <p:blipFill rotWithShape="1">
            <a:blip r:embed="rId5">
              <a:alphaModFix/>
            </a:blip>
            <a:srcRect b="0" l="0" r="0" t="0"/>
            <a:stretch/>
          </p:blipFill>
          <p:spPr>
            <a:xfrm>
              <a:off x="4341488" y="4313077"/>
              <a:ext cx="1062355" cy="1427448"/>
            </a:xfrm>
            <a:prstGeom prst="rect">
              <a:avLst/>
            </a:prstGeom>
            <a:noFill/>
            <a:ln>
              <a:noFill/>
            </a:ln>
          </p:spPr>
        </p:pic>
        <p:sp>
          <p:nvSpPr>
            <p:cNvPr id="442" name="Google Shape;442;p25"/>
            <p:cNvSpPr/>
            <p:nvPr/>
          </p:nvSpPr>
          <p:spPr>
            <a:xfrm>
              <a:off x="4336726" y="4308314"/>
              <a:ext cx="1071880" cy="1437005"/>
            </a:xfrm>
            <a:custGeom>
              <a:rect b="b" l="l" r="r" t="t"/>
              <a:pathLst>
                <a:path extrusionOk="0" h="1437004" w="1071879">
                  <a:moveTo>
                    <a:pt x="0" y="0"/>
                  </a:moveTo>
                  <a:lnTo>
                    <a:pt x="1071880" y="0"/>
                  </a:lnTo>
                  <a:lnTo>
                    <a:pt x="1071880" y="1436974"/>
                  </a:lnTo>
                  <a:lnTo>
                    <a:pt x="0" y="14369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43" name="Google Shape;443;p25"/>
          <p:cNvGrpSpPr/>
          <p:nvPr/>
        </p:nvGrpSpPr>
        <p:grpSpPr>
          <a:xfrm>
            <a:off x="1114104" y="7613134"/>
            <a:ext cx="1425575" cy="1073785"/>
            <a:chOff x="1114104" y="7613134"/>
            <a:chExt cx="1425575" cy="1073785"/>
          </a:xfrm>
        </p:grpSpPr>
        <p:pic>
          <p:nvPicPr>
            <p:cNvPr id="444" name="Google Shape;444;p25"/>
            <p:cNvPicPr preferRelativeResize="0"/>
            <p:nvPr/>
          </p:nvPicPr>
          <p:blipFill rotWithShape="1">
            <a:blip r:embed="rId6">
              <a:alphaModFix/>
            </a:blip>
            <a:srcRect b="0" l="0" r="0" t="0"/>
            <a:stretch/>
          </p:blipFill>
          <p:spPr>
            <a:xfrm>
              <a:off x="1118866" y="7617896"/>
              <a:ext cx="1416050" cy="1064260"/>
            </a:xfrm>
            <a:prstGeom prst="rect">
              <a:avLst/>
            </a:prstGeom>
            <a:noFill/>
            <a:ln>
              <a:noFill/>
            </a:ln>
          </p:spPr>
        </p:pic>
        <p:sp>
          <p:nvSpPr>
            <p:cNvPr id="445" name="Google Shape;445;p25"/>
            <p:cNvSpPr/>
            <p:nvPr/>
          </p:nvSpPr>
          <p:spPr>
            <a:xfrm>
              <a:off x="1114104" y="7613134"/>
              <a:ext cx="1425575" cy="1073785"/>
            </a:xfrm>
            <a:custGeom>
              <a:rect b="b" l="l" r="r" t="t"/>
              <a:pathLst>
                <a:path extrusionOk="0" h="1073784" w="1425575">
                  <a:moveTo>
                    <a:pt x="0" y="0"/>
                  </a:moveTo>
                  <a:lnTo>
                    <a:pt x="1425574" y="0"/>
                  </a:lnTo>
                  <a:lnTo>
                    <a:pt x="1425574" y="1073784"/>
                  </a:lnTo>
                  <a:lnTo>
                    <a:pt x="0" y="107378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46" name="Google Shape;446;p25"/>
          <p:cNvGrpSpPr/>
          <p:nvPr/>
        </p:nvGrpSpPr>
        <p:grpSpPr>
          <a:xfrm>
            <a:off x="4336725" y="335596"/>
            <a:ext cx="1071245" cy="1429385"/>
            <a:chOff x="4336725" y="335596"/>
            <a:chExt cx="1071245" cy="1429385"/>
          </a:xfrm>
        </p:grpSpPr>
        <p:pic>
          <p:nvPicPr>
            <p:cNvPr id="447" name="Google Shape;447;p25"/>
            <p:cNvPicPr preferRelativeResize="0"/>
            <p:nvPr/>
          </p:nvPicPr>
          <p:blipFill rotWithShape="1">
            <a:blip r:embed="rId7">
              <a:alphaModFix/>
            </a:blip>
            <a:srcRect b="0" l="0" r="0" t="0"/>
            <a:stretch/>
          </p:blipFill>
          <p:spPr>
            <a:xfrm>
              <a:off x="4341488" y="340358"/>
              <a:ext cx="1061720" cy="1419860"/>
            </a:xfrm>
            <a:prstGeom prst="rect">
              <a:avLst/>
            </a:prstGeom>
            <a:noFill/>
            <a:ln>
              <a:noFill/>
            </a:ln>
          </p:spPr>
        </p:pic>
        <p:sp>
          <p:nvSpPr>
            <p:cNvPr id="448" name="Google Shape;448;p25"/>
            <p:cNvSpPr/>
            <p:nvPr/>
          </p:nvSpPr>
          <p:spPr>
            <a:xfrm>
              <a:off x="4336725" y="335596"/>
              <a:ext cx="1071245" cy="1429385"/>
            </a:xfrm>
            <a:custGeom>
              <a:rect b="b" l="l" r="r" t="t"/>
              <a:pathLst>
                <a:path extrusionOk="0" h="1429385" w="1071245">
                  <a:moveTo>
                    <a:pt x="0" y="0"/>
                  </a:moveTo>
                  <a:lnTo>
                    <a:pt x="1071244" y="0"/>
                  </a:lnTo>
                  <a:lnTo>
                    <a:pt x="1071244" y="1429384"/>
                  </a:lnTo>
                  <a:lnTo>
                    <a:pt x="0" y="142938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49" name="Google Shape;449;p25"/>
          <p:cNvGrpSpPr/>
          <p:nvPr/>
        </p:nvGrpSpPr>
        <p:grpSpPr>
          <a:xfrm>
            <a:off x="1113468" y="4934118"/>
            <a:ext cx="1073785" cy="1425575"/>
            <a:chOff x="1113468" y="4934118"/>
            <a:chExt cx="1073785" cy="1425575"/>
          </a:xfrm>
        </p:grpSpPr>
        <p:pic>
          <p:nvPicPr>
            <p:cNvPr id="450" name="Google Shape;450;p25"/>
            <p:cNvPicPr preferRelativeResize="0"/>
            <p:nvPr/>
          </p:nvPicPr>
          <p:blipFill rotWithShape="1">
            <a:blip r:embed="rId8">
              <a:alphaModFix/>
            </a:blip>
            <a:srcRect b="0" l="0" r="0" t="0"/>
            <a:stretch/>
          </p:blipFill>
          <p:spPr>
            <a:xfrm>
              <a:off x="1118230" y="4938881"/>
              <a:ext cx="1064260" cy="1416050"/>
            </a:xfrm>
            <a:prstGeom prst="rect">
              <a:avLst/>
            </a:prstGeom>
            <a:noFill/>
            <a:ln>
              <a:noFill/>
            </a:ln>
          </p:spPr>
        </p:pic>
        <p:sp>
          <p:nvSpPr>
            <p:cNvPr id="451" name="Google Shape;451;p25"/>
            <p:cNvSpPr/>
            <p:nvPr/>
          </p:nvSpPr>
          <p:spPr>
            <a:xfrm>
              <a:off x="1113468" y="4934118"/>
              <a:ext cx="1073785" cy="1425575"/>
            </a:xfrm>
            <a:custGeom>
              <a:rect b="b" l="l" r="r" t="t"/>
              <a:pathLst>
                <a:path extrusionOk="0" h="1425575" w="1073785">
                  <a:moveTo>
                    <a:pt x="0" y="0"/>
                  </a:moveTo>
                  <a:lnTo>
                    <a:pt x="1073784" y="0"/>
                  </a:lnTo>
                  <a:lnTo>
                    <a:pt x="1073784" y="1425575"/>
                  </a:lnTo>
                  <a:lnTo>
                    <a:pt x="0" y="1425575"/>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52" name="Google Shape;452;p25"/>
          <p:cNvGrpSpPr/>
          <p:nvPr/>
        </p:nvGrpSpPr>
        <p:grpSpPr>
          <a:xfrm>
            <a:off x="1112836" y="2401294"/>
            <a:ext cx="1066165" cy="1425575"/>
            <a:chOff x="1112836" y="2401294"/>
            <a:chExt cx="1066165" cy="1425575"/>
          </a:xfrm>
        </p:grpSpPr>
        <p:pic>
          <p:nvPicPr>
            <p:cNvPr id="453" name="Google Shape;453;p25"/>
            <p:cNvPicPr preferRelativeResize="0"/>
            <p:nvPr/>
          </p:nvPicPr>
          <p:blipFill rotWithShape="1">
            <a:blip r:embed="rId9">
              <a:alphaModFix/>
            </a:blip>
            <a:srcRect b="0" l="0" r="0" t="0"/>
            <a:stretch/>
          </p:blipFill>
          <p:spPr>
            <a:xfrm>
              <a:off x="1117599" y="2406056"/>
              <a:ext cx="1056639" cy="1416050"/>
            </a:xfrm>
            <a:prstGeom prst="rect">
              <a:avLst/>
            </a:prstGeom>
            <a:noFill/>
            <a:ln>
              <a:noFill/>
            </a:ln>
          </p:spPr>
        </p:pic>
        <p:sp>
          <p:nvSpPr>
            <p:cNvPr id="454" name="Google Shape;454;p25"/>
            <p:cNvSpPr/>
            <p:nvPr/>
          </p:nvSpPr>
          <p:spPr>
            <a:xfrm>
              <a:off x="1112836" y="2401294"/>
              <a:ext cx="1066165" cy="1425575"/>
            </a:xfrm>
            <a:custGeom>
              <a:rect b="b" l="l" r="r" t="t"/>
              <a:pathLst>
                <a:path extrusionOk="0" h="1425575" w="1066164">
                  <a:moveTo>
                    <a:pt x="0" y="0"/>
                  </a:moveTo>
                  <a:lnTo>
                    <a:pt x="1066164" y="0"/>
                  </a:lnTo>
                  <a:lnTo>
                    <a:pt x="1066164"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455" name="Google Shape;455;p25"/>
          <p:cNvPicPr preferRelativeResize="0"/>
          <p:nvPr/>
        </p:nvPicPr>
        <p:blipFill rotWithShape="1">
          <a:blip r:embed="rId10">
            <a:alphaModFix/>
          </a:blip>
          <a:srcRect b="0" l="0" r="0" t="0"/>
          <a:stretch/>
        </p:blipFill>
        <p:spPr>
          <a:xfrm>
            <a:off x="1109341" y="329562"/>
            <a:ext cx="1064260" cy="1416050"/>
          </a:xfrm>
          <a:prstGeom prst="rect">
            <a:avLst/>
          </a:prstGeom>
          <a:noFill/>
          <a:ln>
            <a:noFill/>
          </a:ln>
        </p:spPr>
      </p:pic>
      <p:grpSp>
        <p:nvGrpSpPr>
          <p:cNvPr id="456" name="Google Shape;456;p25"/>
          <p:cNvGrpSpPr/>
          <p:nvPr/>
        </p:nvGrpSpPr>
        <p:grpSpPr>
          <a:xfrm>
            <a:off x="4336726" y="6216608"/>
            <a:ext cx="1073785" cy="1425575"/>
            <a:chOff x="4336726" y="6216608"/>
            <a:chExt cx="1073785" cy="1425575"/>
          </a:xfrm>
        </p:grpSpPr>
        <p:pic>
          <p:nvPicPr>
            <p:cNvPr id="457" name="Google Shape;457;p25"/>
            <p:cNvPicPr preferRelativeResize="0"/>
            <p:nvPr/>
          </p:nvPicPr>
          <p:blipFill rotWithShape="1">
            <a:blip r:embed="rId11">
              <a:alphaModFix/>
            </a:blip>
            <a:srcRect b="0" l="0" r="0" t="0"/>
            <a:stretch/>
          </p:blipFill>
          <p:spPr>
            <a:xfrm>
              <a:off x="4341488" y="6221370"/>
              <a:ext cx="1063910" cy="1416050"/>
            </a:xfrm>
            <a:prstGeom prst="rect">
              <a:avLst/>
            </a:prstGeom>
            <a:noFill/>
            <a:ln>
              <a:noFill/>
            </a:ln>
          </p:spPr>
        </p:pic>
        <p:sp>
          <p:nvSpPr>
            <p:cNvPr id="458" name="Google Shape;458;p25"/>
            <p:cNvSpPr/>
            <p:nvPr/>
          </p:nvSpPr>
          <p:spPr>
            <a:xfrm>
              <a:off x="4336726" y="6216608"/>
              <a:ext cx="1073785" cy="1425575"/>
            </a:xfrm>
            <a:custGeom>
              <a:rect b="b" l="l" r="r" t="t"/>
              <a:pathLst>
                <a:path extrusionOk="0" h="1425575" w="1073785">
                  <a:moveTo>
                    <a:pt x="0" y="0"/>
                  </a:moveTo>
                  <a:lnTo>
                    <a:pt x="1073436" y="0"/>
                  </a:lnTo>
                  <a:lnTo>
                    <a:pt x="1073436"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 name="Shape 49"/>
        <p:cNvGrpSpPr/>
        <p:nvPr/>
      </p:nvGrpSpPr>
      <p:grpSpPr>
        <a:xfrm>
          <a:off x="0" y="0"/>
          <a:ext cx="0" cy="0"/>
          <a:chOff x="0" y="0"/>
          <a:chExt cx="0" cy="0"/>
        </a:xfrm>
      </p:grpSpPr>
      <p:sp>
        <p:nvSpPr>
          <p:cNvPr id="50" name="Google Shape;50;p8"/>
          <p:cNvSpPr txBox="1"/>
          <p:nvPr>
            <p:ph type="title"/>
          </p:nvPr>
        </p:nvSpPr>
        <p:spPr>
          <a:xfrm>
            <a:off x="1282700" y="1161763"/>
            <a:ext cx="2994600" cy="4827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0" i="0" lang="en-US" sz="3000">
                <a:solidFill>
                  <a:srgbClr val="231F20"/>
                </a:solidFill>
                <a:latin typeface="Jim Nightshade"/>
                <a:ea typeface="Jim Nightshade"/>
                <a:cs typeface="Jim Nightshade"/>
                <a:sym typeface="Jim Nightshade"/>
              </a:rPr>
              <a:t>Music is taught at</a:t>
            </a:r>
            <a:endParaRPr sz="3000">
              <a:latin typeface="Jim Nightshade"/>
              <a:ea typeface="Jim Nightshade"/>
              <a:cs typeface="Jim Nightshade"/>
              <a:sym typeface="Jim Nightshade"/>
            </a:endParaRPr>
          </a:p>
        </p:txBody>
      </p:sp>
      <p:sp>
        <p:nvSpPr>
          <p:cNvPr id="51" name="Google Shape;51;p8"/>
          <p:cNvSpPr txBox="1"/>
          <p:nvPr/>
        </p:nvSpPr>
        <p:spPr>
          <a:xfrm>
            <a:off x="1282700" y="1682463"/>
            <a:ext cx="4105800" cy="4827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0" i="0" lang="en-US" sz="3000" u="none" cap="none" strike="noStrike">
                <a:solidFill>
                  <a:srgbClr val="231F20"/>
                </a:solidFill>
                <a:latin typeface="Jim Nightshade"/>
                <a:ea typeface="Jim Nightshade"/>
                <a:cs typeface="Jim Nightshade"/>
                <a:sym typeface="Jim Nightshade"/>
              </a:rPr>
              <a:t>Rosemount High School</a:t>
            </a:r>
            <a:endParaRPr b="0" i="0" sz="3000" u="none" cap="none" strike="noStrike">
              <a:solidFill>
                <a:schemeClr val="dk1"/>
              </a:solidFill>
              <a:latin typeface="Jim Nightshade"/>
              <a:ea typeface="Jim Nightshade"/>
              <a:cs typeface="Jim Nightshade"/>
              <a:sym typeface="Jim Nightshade"/>
            </a:endParaRPr>
          </a:p>
        </p:txBody>
      </p:sp>
      <p:sp>
        <p:nvSpPr>
          <p:cNvPr id="52" name="Google Shape;52;p8"/>
          <p:cNvSpPr txBox="1"/>
          <p:nvPr>
            <p:ph idx="1" type="body"/>
          </p:nvPr>
        </p:nvSpPr>
        <p:spPr>
          <a:xfrm>
            <a:off x="1727100" y="2181009"/>
            <a:ext cx="6045300" cy="3424800"/>
          </a:xfrm>
          <a:prstGeom prst="rect">
            <a:avLst/>
          </a:prstGeom>
          <a:noFill/>
          <a:ln>
            <a:noFill/>
          </a:ln>
        </p:spPr>
        <p:txBody>
          <a:bodyPr anchorCtr="0" anchor="t" bIns="0" lIns="0" spcFirstLastPara="1" rIns="0" wrap="square" tIns="12700">
            <a:spAutoFit/>
          </a:bodyPr>
          <a:lstStyle/>
          <a:p>
            <a:pPr indent="0" lvl="0" marL="418465" marR="410208" rtl="0" algn="ctr">
              <a:lnSpc>
                <a:spcPct val="100000"/>
              </a:lnSpc>
              <a:spcBef>
                <a:spcPts val="0"/>
              </a:spcBef>
              <a:spcAft>
                <a:spcPts val="0"/>
              </a:spcAft>
              <a:buNone/>
            </a:pPr>
            <a:r>
              <a:rPr lang="en-US"/>
              <a:t>Not because you are expected to major in music…</a:t>
            </a:r>
            <a:endParaRPr/>
          </a:p>
          <a:p>
            <a:pPr indent="0" lvl="0" marL="418465" marR="410208" rtl="0" algn="ctr">
              <a:lnSpc>
                <a:spcPct val="100000"/>
              </a:lnSpc>
              <a:spcBef>
                <a:spcPts val="0"/>
              </a:spcBef>
              <a:spcAft>
                <a:spcPts val="0"/>
              </a:spcAft>
              <a:buNone/>
            </a:pPr>
            <a:r>
              <a:rPr lang="en-US"/>
              <a:t>Not because you are expected to sing all your life…</a:t>
            </a:r>
            <a:endParaRPr/>
          </a:p>
          <a:p>
            <a:pPr indent="0" lvl="0" marL="418465" marR="410209" rtl="0" algn="ctr">
              <a:lnSpc>
                <a:spcPct val="100000"/>
              </a:lnSpc>
              <a:spcBef>
                <a:spcPts val="0"/>
              </a:spcBef>
              <a:spcAft>
                <a:spcPts val="0"/>
              </a:spcAft>
              <a:buNone/>
            </a:pPr>
            <a:r>
              <a:rPr lang="en-US"/>
              <a:t>Not so you can relax…</a:t>
            </a:r>
            <a:endParaRPr/>
          </a:p>
          <a:p>
            <a:pPr indent="212725" lvl="0" marL="1475740" marR="1466850" rtl="0" algn="ctr">
              <a:lnSpc>
                <a:spcPct val="100000"/>
              </a:lnSpc>
              <a:spcBef>
                <a:spcPts val="0"/>
              </a:spcBef>
              <a:spcAft>
                <a:spcPts val="0"/>
              </a:spcAft>
              <a:buNone/>
            </a:pPr>
            <a:r>
              <a:rPr lang="en-US"/>
              <a:t>Not so you can have fun…</a:t>
            </a:r>
            <a:endParaRPr/>
          </a:p>
          <a:p>
            <a:pPr indent="212725" lvl="0" marL="1475740" marR="1466850" rtl="0" algn="ctr">
              <a:lnSpc>
                <a:spcPct val="100000"/>
              </a:lnSpc>
              <a:spcBef>
                <a:spcPts val="0"/>
              </a:spcBef>
              <a:spcAft>
                <a:spcPts val="0"/>
              </a:spcAft>
              <a:buNone/>
            </a:pPr>
            <a:r>
              <a:rPr lang="en-US"/>
              <a:t>But – so you will be human…</a:t>
            </a:r>
            <a:endParaRPr/>
          </a:p>
          <a:p>
            <a:pPr indent="212725" lvl="0" marL="1475740" marR="1466850" rtl="0" algn="ctr">
              <a:lnSpc>
                <a:spcPct val="100000"/>
              </a:lnSpc>
              <a:spcBef>
                <a:spcPts val="0"/>
              </a:spcBef>
              <a:spcAft>
                <a:spcPts val="0"/>
              </a:spcAft>
              <a:buNone/>
            </a:pPr>
            <a:r>
              <a:rPr lang="en-US"/>
              <a:t>So you will recognize beauty…</a:t>
            </a:r>
            <a:endParaRPr/>
          </a:p>
          <a:p>
            <a:pPr indent="0" lvl="0" marL="0" rtl="0" algn="ctr">
              <a:lnSpc>
                <a:spcPct val="100000"/>
              </a:lnSpc>
              <a:spcBef>
                <a:spcPts val="340"/>
              </a:spcBef>
              <a:spcAft>
                <a:spcPts val="0"/>
              </a:spcAft>
              <a:buNone/>
            </a:pPr>
            <a:r>
              <a:rPr lang="en-US"/>
              <a:t>So you will be sensitive…</a:t>
            </a:r>
            <a:endParaRPr/>
          </a:p>
          <a:p>
            <a:pPr indent="0" lvl="0" marL="0" rtl="0" algn="ctr">
              <a:lnSpc>
                <a:spcPct val="100000"/>
              </a:lnSpc>
              <a:spcBef>
                <a:spcPts val="340"/>
              </a:spcBef>
              <a:spcAft>
                <a:spcPts val="0"/>
              </a:spcAft>
              <a:buNone/>
            </a:pPr>
            <a:r>
              <a:rPr lang="en-US"/>
              <a:t>So you will be closer to an infinite world beyond this world…</a:t>
            </a:r>
            <a:endParaRPr/>
          </a:p>
          <a:p>
            <a:pPr indent="286385" lvl="0" marL="750570" marR="742315" rtl="0" algn="ctr">
              <a:lnSpc>
                <a:spcPct val="100000"/>
              </a:lnSpc>
              <a:spcBef>
                <a:spcPts val="0"/>
              </a:spcBef>
              <a:spcAft>
                <a:spcPts val="0"/>
              </a:spcAft>
              <a:buNone/>
            </a:pPr>
            <a:r>
              <a:rPr lang="en-US"/>
              <a:t>So you will have something to cling to…</a:t>
            </a:r>
            <a:endParaRPr/>
          </a:p>
          <a:p>
            <a:pPr indent="286385" lvl="0" marL="750570" marR="742315" rtl="0" algn="ctr">
              <a:lnSpc>
                <a:spcPct val="100000"/>
              </a:lnSpc>
              <a:spcBef>
                <a:spcPts val="0"/>
              </a:spcBef>
              <a:spcAft>
                <a:spcPts val="0"/>
              </a:spcAft>
              <a:buNone/>
            </a:pPr>
            <a:r>
              <a:rPr lang="en-US"/>
              <a:t>So you will have more love, more compassion,</a:t>
            </a:r>
            <a:endParaRPr/>
          </a:p>
          <a:p>
            <a:pPr indent="-628015" lvl="0" marL="2115820" marR="1478915" rtl="0" algn="ctr">
              <a:lnSpc>
                <a:spcPct val="100000"/>
              </a:lnSpc>
              <a:spcBef>
                <a:spcPts val="0"/>
              </a:spcBef>
              <a:spcAft>
                <a:spcPts val="0"/>
              </a:spcAft>
              <a:buNone/>
            </a:pPr>
            <a:r>
              <a:rPr lang="en-US"/>
              <a:t>more gentleness, more good…</a:t>
            </a:r>
            <a:endParaRPr/>
          </a:p>
          <a:p>
            <a:pPr indent="-628015" lvl="0" marL="2115820" marR="1478915" rtl="0" algn="ctr">
              <a:lnSpc>
                <a:spcPct val="100000"/>
              </a:lnSpc>
              <a:spcBef>
                <a:spcPts val="0"/>
              </a:spcBef>
              <a:spcAft>
                <a:spcPts val="0"/>
              </a:spcAft>
              <a:buNone/>
            </a:pPr>
            <a:r>
              <a:rPr lang="en-US"/>
              <a:t>In short, more life!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62" name="Shape 462"/>
        <p:cNvGrpSpPr/>
        <p:nvPr/>
      </p:nvGrpSpPr>
      <p:grpSpPr>
        <a:xfrm>
          <a:off x="0" y="0"/>
          <a:ext cx="0" cy="0"/>
          <a:chOff x="0" y="0"/>
          <a:chExt cx="0" cy="0"/>
        </a:xfrm>
      </p:grpSpPr>
      <p:pic>
        <p:nvPicPr>
          <p:cNvPr id="463" name="Google Shape;463;p26"/>
          <p:cNvPicPr preferRelativeResize="0"/>
          <p:nvPr/>
        </p:nvPicPr>
        <p:blipFill rotWithShape="1">
          <a:blip r:embed="rId3">
            <a:alphaModFix/>
          </a:blip>
          <a:srcRect b="0" l="0" r="0" t="0"/>
          <a:stretch/>
        </p:blipFill>
        <p:spPr>
          <a:xfrm>
            <a:off x="6787513" y="330198"/>
            <a:ext cx="681354" cy="9413874"/>
          </a:xfrm>
          <a:prstGeom prst="rect">
            <a:avLst/>
          </a:prstGeom>
          <a:noFill/>
          <a:ln>
            <a:noFill/>
          </a:ln>
        </p:spPr>
      </p:pic>
      <p:sp>
        <p:nvSpPr>
          <p:cNvPr id="464" name="Google Shape;464;p26"/>
          <p:cNvSpPr txBox="1"/>
          <p:nvPr/>
        </p:nvSpPr>
        <p:spPr>
          <a:xfrm>
            <a:off x="1508760" y="295452"/>
            <a:ext cx="1872614" cy="1430655"/>
          </a:xfrm>
          <a:prstGeom prst="rect">
            <a:avLst/>
          </a:prstGeom>
          <a:noFill/>
          <a:ln>
            <a:noFill/>
          </a:ln>
        </p:spPr>
        <p:txBody>
          <a:bodyPr anchorCtr="0" anchor="t" bIns="0" lIns="0" spcFirstLastPara="1" rIns="0" wrap="square" tIns="11425">
            <a:spAutoFit/>
          </a:bodyPr>
          <a:lstStyle/>
          <a:p>
            <a:pPr indent="0" lvl="0" marL="12700" marR="5080" rtl="0" algn="l">
              <a:lnSpc>
                <a:spcPct val="113900"/>
              </a:lnSpc>
              <a:spcBef>
                <a:spcPts val="0"/>
              </a:spcBef>
              <a:spcAft>
                <a:spcPts val="0"/>
              </a:spcAft>
              <a:buNone/>
            </a:pPr>
            <a:r>
              <a:rPr b="1" lang="en-US" sz="900">
                <a:solidFill>
                  <a:schemeClr val="dk1"/>
                </a:solidFill>
                <a:latin typeface="Avenir"/>
                <a:ea typeface="Avenir"/>
                <a:cs typeface="Avenir"/>
                <a:sym typeface="Avenir"/>
              </a:rPr>
              <a:t>Anders Roback </a:t>
            </a:r>
            <a:r>
              <a:rPr lang="en-US" sz="900">
                <a:solidFill>
                  <a:schemeClr val="dk1"/>
                </a:solidFill>
                <a:latin typeface="Avenir"/>
                <a:ea typeface="Avenir"/>
                <a:cs typeface="Avenir"/>
                <a:sym typeface="Avenir"/>
              </a:rPr>
              <a:t>sang in Cantemus,  Vivace, Da Capo, Luminos,  Chamber Singers, and Concert  Choir. He also performed in  OnStage and was active in NHS,  NSHS, Student Council, track, and  cross country. His favorite  performing arts memory is being  involved in OnStage his junior year.</a:t>
            </a:r>
            <a:endParaRPr sz="900">
              <a:solidFill>
                <a:schemeClr val="dk1"/>
              </a:solidFill>
              <a:latin typeface="Avenir"/>
              <a:ea typeface="Avenir"/>
              <a:cs typeface="Avenir"/>
              <a:sym typeface="Avenir"/>
            </a:endParaRPr>
          </a:p>
        </p:txBody>
      </p:sp>
      <p:sp>
        <p:nvSpPr>
          <p:cNvPr id="465" name="Google Shape;465;p26"/>
          <p:cNvSpPr txBox="1"/>
          <p:nvPr/>
        </p:nvSpPr>
        <p:spPr>
          <a:xfrm>
            <a:off x="1508760" y="1717040"/>
            <a:ext cx="1779905"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Anders plans to study mechanical</a:t>
            </a:r>
            <a:endParaRPr sz="900">
              <a:solidFill>
                <a:schemeClr val="dk1"/>
              </a:solidFill>
              <a:latin typeface="Avenir"/>
              <a:ea typeface="Avenir"/>
              <a:cs typeface="Avenir"/>
              <a:sym typeface="Avenir"/>
            </a:endParaRPr>
          </a:p>
        </p:txBody>
      </p:sp>
      <p:sp>
        <p:nvSpPr>
          <p:cNvPr id="466" name="Google Shape;466;p26"/>
          <p:cNvSpPr txBox="1"/>
          <p:nvPr/>
        </p:nvSpPr>
        <p:spPr>
          <a:xfrm>
            <a:off x="381000" y="1872488"/>
            <a:ext cx="2914015"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engineering at Gonzaga University. He advises younger</a:t>
            </a:r>
            <a:endParaRPr sz="900">
              <a:solidFill>
                <a:schemeClr val="dk1"/>
              </a:solidFill>
              <a:latin typeface="Avenir"/>
              <a:ea typeface="Avenir"/>
              <a:cs typeface="Avenir"/>
              <a:sym typeface="Avenir"/>
            </a:endParaRPr>
          </a:p>
        </p:txBody>
      </p:sp>
      <p:sp>
        <p:nvSpPr>
          <p:cNvPr id="467" name="Google Shape;467;p26"/>
          <p:cNvSpPr txBox="1"/>
          <p:nvPr/>
        </p:nvSpPr>
        <p:spPr>
          <a:xfrm>
            <a:off x="381000" y="2008428"/>
            <a:ext cx="3010535" cy="342900"/>
          </a:xfrm>
          <a:prstGeom prst="rect">
            <a:avLst/>
          </a:prstGeom>
          <a:noFill/>
          <a:ln>
            <a:noFill/>
          </a:ln>
        </p:spPr>
        <p:txBody>
          <a:bodyPr anchorCtr="0" anchor="t" bIns="0" lIns="0" spcFirstLastPara="1" rIns="0" wrap="square" tIns="12050">
            <a:spAutoFit/>
          </a:bodyPr>
          <a:lstStyle/>
          <a:p>
            <a:pPr indent="0" lvl="0" marL="12700" marR="5080" rtl="0" algn="l">
              <a:lnSpc>
                <a:spcPct val="115599"/>
              </a:lnSpc>
              <a:spcBef>
                <a:spcPts val="0"/>
              </a:spcBef>
              <a:spcAft>
                <a:spcPts val="0"/>
              </a:spcAft>
              <a:buNone/>
            </a:pPr>
            <a:r>
              <a:rPr lang="en-US" sz="900">
                <a:solidFill>
                  <a:schemeClr val="dk1"/>
                </a:solidFill>
                <a:latin typeface="Avenir"/>
                <a:ea typeface="Avenir"/>
                <a:cs typeface="Avenir"/>
                <a:sym typeface="Avenir"/>
              </a:rPr>
              <a:t>students to get outside their comfort zone, take risks, and  try new things! Growth comes from new experiences.</a:t>
            </a:r>
            <a:endParaRPr sz="900">
              <a:solidFill>
                <a:schemeClr val="dk1"/>
              </a:solidFill>
              <a:latin typeface="Avenir"/>
              <a:ea typeface="Avenir"/>
              <a:cs typeface="Avenir"/>
              <a:sym typeface="Avenir"/>
            </a:endParaRPr>
          </a:p>
        </p:txBody>
      </p:sp>
      <p:sp>
        <p:nvSpPr>
          <p:cNvPr id="468" name="Google Shape;468;p26"/>
          <p:cNvSpPr txBox="1"/>
          <p:nvPr/>
        </p:nvSpPr>
        <p:spPr>
          <a:xfrm>
            <a:off x="1520952" y="2480869"/>
            <a:ext cx="1857375" cy="1586230"/>
          </a:xfrm>
          <a:prstGeom prst="rect">
            <a:avLst/>
          </a:prstGeom>
          <a:noFill/>
          <a:ln>
            <a:noFill/>
          </a:ln>
        </p:spPr>
        <p:txBody>
          <a:bodyPr anchorCtr="0" anchor="t" bIns="0" lIns="0" spcFirstLastPara="1" rIns="0" wrap="square" tIns="11425">
            <a:spAutoFit/>
          </a:bodyPr>
          <a:lstStyle/>
          <a:p>
            <a:pPr indent="0" lvl="0" marL="12700" marR="5080" rtl="0" algn="l">
              <a:lnSpc>
                <a:spcPct val="113799"/>
              </a:lnSpc>
              <a:spcBef>
                <a:spcPts val="0"/>
              </a:spcBef>
              <a:spcAft>
                <a:spcPts val="0"/>
              </a:spcAft>
              <a:buNone/>
            </a:pPr>
            <a:r>
              <a:rPr b="1" lang="en-US" sz="900">
                <a:solidFill>
                  <a:schemeClr val="dk1"/>
                </a:solidFill>
                <a:latin typeface="Avenir"/>
                <a:ea typeface="Avenir"/>
                <a:cs typeface="Avenir"/>
                <a:sym typeface="Avenir"/>
              </a:rPr>
              <a:t>Frank Romano </a:t>
            </a:r>
            <a:r>
              <a:rPr lang="en-US" sz="900">
                <a:solidFill>
                  <a:schemeClr val="dk1"/>
                </a:solidFill>
                <a:latin typeface="Avenir"/>
                <a:ea typeface="Avenir"/>
                <a:cs typeface="Avenir"/>
                <a:sym typeface="Avenir"/>
              </a:rPr>
              <a:t>sang in Cantemus,  Vivace, Da Capo, Luminos,  Chamber Singers, and Concert  Choir. He also performed in  OnStage. Frank looks forward to  studying mathematics in college.  He advises younger students to  learn to relax and let go, and  thanks all of his teachers who have  a passion for teaching and creating</a:t>
            </a:r>
            <a:endParaRPr sz="900">
              <a:solidFill>
                <a:schemeClr val="dk1"/>
              </a:solidFill>
              <a:latin typeface="Avenir"/>
              <a:ea typeface="Avenir"/>
              <a:cs typeface="Avenir"/>
              <a:sym typeface="Avenir"/>
            </a:endParaRPr>
          </a:p>
        </p:txBody>
      </p:sp>
      <p:sp>
        <p:nvSpPr>
          <p:cNvPr id="469" name="Google Shape;469;p26"/>
          <p:cNvSpPr txBox="1"/>
          <p:nvPr/>
        </p:nvSpPr>
        <p:spPr>
          <a:xfrm>
            <a:off x="381000" y="4057904"/>
            <a:ext cx="1704339"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a positive learning environment.</a:t>
            </a:r>
            <a:endParaRPr sz="900">
              <a:solidFill>
                <a:schemeClr val="dk1"/>
              </a:solidFill>
              <a:latin typeface="Avenir"/>
              <a:ea typeface="Avenir"/>
              <a:cs typeface="Avenir"/>
              <a:sym typeface="Avenir"/>
            </a:endParaRPr>
          </a:p>
        </p:txBody>
      </p:sp>
      <p:sp>
        <p:nvSpPr>
          <p:cNvPr id="470" name="Google Shape;470;p26"/>
          <p:cNvSpPr txBox="1"/>
          <p:nvPr/>
        </p:nvSpPr>
        <p:spPr>
          <a:xfrm>
            <a:off x="1520952" y="4388916"/>
            <a:ext cx="1805939" cy="1586230"/>
          </a:xfrm>
          <a:prstGeom prst="rect">
            <a:avLst/>
          </a:prstGeom>
          <a:noFill/>
          <a:ln>
            <a:noFill/>
          </a:ln>
        </p:spPr>
        <p:txBody>
          <a:bodyPr anchorCtr="0" anchor="t" bIns="0" lIns="0" spcFirstLastPara="1" rIns="0" wrap="square" tIns="11425">
            <a:spAutoFit/>
          </a:bodyPr>
          <a:lstStyle/>
          <a:p>
            <a:pPr indent="0" lvl="0" marL="12700" marR="5080" rtl="0" algn="l">
              <a:lnSpc>
                <a:spcPct val="113799"/>
              </a:lnSpc>
              <a:spcBef>
                <a:spcPts val="0"/>
              </a:spcBef>
              <a:spcAft>
                <a:spcPts val="0"/>
              </a:spcAft>
              <a:buNone/>
            </a:pPr>
            <a:r>
              <a:rPr b="1" lang="en-US" sz="900">
                <a:solidFill>
                  <a:schemeClr val="dk1"/>
                </a:solidFill>
                <a:latin typeface="Avenir"/>
                <a:ea typeface="Avenir"/>
                <a:cs typeface="Avenir"/>
                <a:sym typeface="Avenir"/>
              </a:rPr>
              <a:t>Keilani Sandkamp </a:t>
            </a:r>
            <a:r>
              <a:rPr lang="en-US" sz="900">
                <a:solidFill>
                  <a:schemeClr val="dk1"/>
                </a:solidFill>
                <a:latin typeface="Avenir"/>
                <a:ea typeface="Avenir"/>
                <a:cs typeface="Avenir"/>
                <a:sym typeface="Avenir"/>
              </a:rPr>
              <a:t>sang in  Cantabile, Cantabile Chamber  Ensemble, Bel Canto, Da Capo,  Aurora, and Concert Choir. She  was also in Tri-M and was active in  RHS Theatre as a student director,  a member of the tech crew, and in  OnStage. Keilani plans to study  computer science at Keene State  College. She thanks Mr. Wahl &amp;</a:t>
            </a:r>
            <a:endParaRPr sz="900">
              <a:solidFill>
                <a:schemeClr val="dk1"/>
              </a:solidFill>
              <a:latin typeface="Avenir"/>
              <a:ea typeface="Avenir"/>
              <a:cs typeface="Avenir"/>
              <a:sym typeface="Avenir"/>
            </a:endParaRPr>
          </a:p>
        </p:txBody>
      </p:sp>
      <p:sp>
        <p:nvSpPr>
          <p:cNvPr id="471" name="Google Shape;471;p26"/>
          <p:cNvSpPr txBox="1"/>
          <p:nvPr/>
        </p:nvSpPr>
        <p:spPr>
          <a:xfrm>
            <a:off x="381000" y="5946445"/>
            <a:ext cx="2948940" cy="653415"/>
          </a:xfrm>
          <a:prstGeom prst="rect">
            <a:avLst/>
          </a:prstGeom>
          <a:noFill/>
          <a:ln>
            <a:noFill/>
          </a:ln>
        </p:spPr>
        <p:txBody>
          <a:bodyPr anchorCtr="0" anchor="t" bIns="0" lIns="0" spcFirstLastPara="1" rIns="0" wrap="square" tIns="13950">
            <a:spAutoFit/>
          </a:bodyPr>
          <a:lstStyle/>
          <a:p>
            <a:pPr indent="0" lvl="0" marL="12700" marR="5080" rtl="0" algn="l">
              <a:lnSpc>
                <a:spcPct val="114100"/>
              </a:lnSpc>
              <a:spcBef>
                <a:spcPts val="0"/>
              </a:spcBef>
              <a:spcAft>
                <a:spcPts val="0"/>
              </a:spcAft>
              <a:buNone/>
            </a:pPr>
            <a:r>
              <a:rPr lang="en-US" sz="900">
                <a:solidFill>
                  <a:schemeClr val="dk1"/>
                </a:solidFill>
                <a:latin typeface="Avenir"/>
                <a:ea typeface="Avenir"/>
                <a:cs typeface="Avenir"/>
                <a:sym typeface="Avenir"/>
              </a:rPr>
              <a:t>Frau Sulli for always supporting her during her struggles  in high school. She also reminds younger students to  make friends who will support you, and to not take your  time in high school for granted.</a:t>
            </a:r>
            <a:endParaRPr sz="900">
              <a:solidFill>
                <a:schemeClr val="dk1"/>
              </a:solidFill>
              <a:latin typeface="Avenir"/>
              <a:ea typeface="Avenir"/>
              <a:cs typeface="Avenir"/>
              <a:sym typeface="Avenir"/>
            </a:endParaRPr>
          </a:p>
        </p:txBody>
      </p:sp>
      <p:sp>
        <p:nvSpPr>
          <p:cNvPr id="472" name="Google Shape;472;p26"/>
          <p:cNvSpPr txBox="1"/>
          <p:nvPr/>
        </p:nvSpPr>
        <p:spPr>
          <a:xfrm>
            <a:off x="1524000" y="6766356"/>
            <a:ext cx="1830705" cy="1430655"/>
          </a:xfrm>
          <a:prstGeom prst="rect">
            <a:avLst/>
          </a:prstGeom>
          <a:noFill/>
          <a:ln>
            <a:noFill/>
          </a:ln>
        </p:spPr>
        <p:txBody>
          <a:bodyPr anchorCtr="0" anchor="t" bIns="0" lIns="0" spcFirstLastPara="1" rIns="0" wrap="square" tIns="11425">
            <a:spAutoFit/>
          </a:bodyPr>
          <a:lstStyle/>
          <a:p>
            <a:pPr indent="0" lvl="0" marL="12700" marR="5080" rtl="0" algn="l">
              <a:lnSpc>
                <a:spcPct val="113900"/>
              </a:lnSpc>
              <a:spcBef>
                <a:spcPts val="0"/>
              </a:spcBef>
              <a:spcAft>
                <a:spcPts val="0"/>
              </a:spcAft>
              <a:buNone/>
            </a:pPr>
            <a:r>
              <a:rPr b="1" lang="en-US" sz="900">
                <a:solidFill>
                  <a:schemeClr val="dk1"/>
                </a:solidFill>
                <a:latin typeface="Avenir"/>
                <a:ea typeface="Avenir"/>
                <a:cs typeface="Avenir"/>
                <a:sym typeface="Avenir"/>
              </a:rPr>
              <a:t>Neal Sannuli </a:t>
            </a:r>
            <a:r>
              <a:rPr lang="en-US" sz="900">
                <a:solidFill>
                  <a:schemeClr val="dk1"/>
                </a:solidFill>
                <a:latin typeface="Avenir"/>
                <a:ea typeface="Avenir"/>
                <a:cs typeface="Avenir"/>
                <a:sym typeface="Avenir"/>
              </a:rPr>
              <a:t>sang in Cantemus,  Cantemus Chamber Ensemble, Da  Capo, Vivace, and Concert Choir,  and also participated in OnStage.  He credits his involvement in  football for teaching him  toughness and tennis for teaching  him grit. His favorite high school  memory is his 100-yard</a:t>
            </a:r>
            <a:endParaRPr sz="900">
              <a:solidFill>
                <a:schemeClr val="dk1"/>
              </a:solidFill>
              <a:latin typeface="Avenir"/>
              <a:ea typeface="Avenir"/>
              <a:cs typeface="Avenir"/>
              <a:sym typeface="Avenir"/>
            </a:endParaRPr>
          </a:p>
        </p:txBody>
      </p:sp>
      <p:sp>
        <p:nvSpPr>
          <p:cNvPr id="473" name="Google Shape;473;p26"/>
          <p:cNvSpPr txBox="1"/>
          <p:nvPr/>
        </p:nvSpPr>
        <p:spPr>
          <a:xfrm>
            <a:off x="381000" y="8171484"/>
            <a:ext cx="3013075" cy="805815"/>
          </a:xfrm>
          <a:prstGeom prst="rect">
            <a:avLst/>
          </a:prstGeom>
          <a:noFill/>
          <a:ln>
            <a:noFill/>
          </a:ln>
        </p:spPr>
        <p:txBody>
          <a:bodyPr anchorCtr="0" anchor="t" bIns="0" lIns="0" spcFirstLastPara="1" rIns="0" wrap="square" tIns="11425">
            <a:spAutoFit/>
          </a:bodyPr>
          <a:lstStyle/>
          <a:p>
            <a:pPr indent="1143000" lvl="0" marL="12700" marR="5080" rtl="0" algn="l">
              <a:lnSpc>
                <a:spcPct val="113900"/>
              </a:lnSpc>
              <a:spcBef>
                <a:spcPts val="0"/>
              </a:spcBef>
              <a:spcAft>
                <a:spcPts val="0"/>
              </a:spcAft>
              <a:buNone/>
            </a:pPr>
            <a:r>
              <a:rPr lang="en-US" sz="900">
                <a:solidFill>
                  <a:schemeClr val="dk1"/>
                </a:solidFill>
                <a:latin typeface="Avenir"/>
                <a:ea typeface="Avenir"/>
                <a:cs typeface="Avenir"/>
                <a:sym typeface="Avenir"/>
              </a:rPr>
              <a:t>interception return. Neal plans to  attend the University of Minnesota–Rochester. He thanks  his parents for keeping him focused, Mr. Early for helping  him with his tennis game, and Mr. Albaugh for making  choir fun.</a:t>
            </a:r>
            <a:endParaRPr sz="900">
              <a:solidFill>
                <a:schemeClr val="dk1"/>
              </a:solidFill>
              <a:latin typeface="Avenir"/>
              <a:ea typeface="Avenir"/>
              <a:cs typeface="Avenir"/>
              <a:sym typeface="Avenir"/>
            </a:endParaRPr>
          </a:p>
        </p:txBody>
      </p:sp>
      <p:sp>
        <p:nvSpPr>
          <p:cNvPr id="474" name="Google Shape;474;p26"/>
          <p:cNvSpPr txBox="1"/>
          <p:nvPr/>
        </p:nvSpPr>
        <p:spPr>
          <a:xfrm>
            <a:off x="4730496" y="295452"/>
            <a:ext cx="1859914" cy="1430655"/>
          </a:xfrm>
          <a:prstGeom prst="rect">
            <a:avLst/>
          </a:prstGeom>
          <a:noFill/>
          <a:ln>
            <a:noFill/>
          </a:ln>
        </p:spPr>
        <p:txBody>
          <a:bodyPr anchorCtr="0" anchor="t" bIns="0" lIns="0" spcFirstLastPara="1" rIns="0" wrap="square" tIns="11425">
            <a:spAutoFit/>
          </a:bodyPr>
          <a:lstStyle/>
          <a:p>
            <a:pPr indent="0" lvl="0" marL="12700" marR="5080" rtl="0" algn="l">
              <a:lnSpc>
                <a:spcPct val="113900"/>
              </a:lnSpc>
              <a:spcBef>
                <a:spcPts val="0"/>
              </a:spcBef>
              <a:spcAft>
                <a:spcPts val="0"/>
              </a:spcAft>
              <a:buNone/>
            </a:pPr>
            <a:r>
              <a:rPr b="1" lang="en-US" sz="900">
                <a:solidFill>
                  <a:schemeClr val="dk1"/>
                </a:solidFill>
                <a:latin typeface="Avenir"/>
                <a:ea typeface="Avenir"/>
                <a:cs typeface="Avenir"/>
                <a:sym typeface="Avenir"/>
              </a:rPr>
              <a:t>Julia Schorn </a:t>
            </a:r>
            <a:r>
              <a:rPr lang="en-US" sz="900">
                <a:solidFill>
                  <a:schemeClr val="dk1"/>
                </a:solidFill>
                <a:latin typeface="Avenir"/>
                <a:ea typeface="Avenir"/>
                <a:cs typeface="Avenir"/>
                <a:sym typeface="Avenir"/>
              </a:rPr>
              <a:t>sang in Cantabile,  Cantabile Chamber Ensemble, Bel  Canto, Da Capo, Chamber Singers,  and Concert Choir. She also  participated in Tri-M Honor Society  and OnStage and played varsity  soccer. Julia plans to attend the  University of St. Thomas to study  mathematics. Her parting advice is</a:t>
            </a:r>
            <a:endParaRPr sz="900">
              <a:solidFill>
                <a:schemeClr val="dk1"/>
              </a:solidFill>
              <a:latin typeface="Avenir"/>
              <a:ea typeface="Avenir"/>
              <a:cs typeface="Avenir"/>
              <a:sym typeface="Avenir"/>
            </a:endParaRPr>
          </a:p>
        </p:txBody>
      </p:sp>
      <p:sp>
        <p:nvSpPr>
          <p:cNvPr id="475" name="Google Shape;475;p26"/>
          <p:cNvSpPr txBox="1"/>
          <p:nvPr/>
        </p:nvSpPr>
        <p:spPr>
          <a:xfrm>
            <a:off x="4730496" y="1717040"/>
            <a:ext cx="1686560"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to live in the moment, and don’t</a:t>
            </a:r>
            <a:endParaRPr sz="900">
              <a:solidFill>
                <a:schemeClr val="dk1"/>
              </a:solidFill>
              <a:latin typeface="Avenir"/>
              <a:ea typeface="Avenir"/>
              <a:cs typeface="Avenir"/>
              <a:sym typeface="Avenir"/>
            </a:endParaRPr>
          </a:p>
        </p:txBody>
      </p:sp>
      <p:sp>
        <p:nvSpPr>
          <p:cNvPr id="476" name="Google Shape;476;p26"/>
          <p:cNvSpPr txBox="1"/>
          <p:nvPr/>
        </p:nvSpPr>
        <p:spPr>
          <a:xfrm>
            <a:off x="3605784" y="1872488"/>
            <a:ext cx="1497330"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worry about what’s to come.</a:t>
            </a:r>
            <a:endParaRPr sz="900">
              <a:solidFill>
                <a:schemeClr val="dk1"/>
              </a:solidFill>
              <a:latin typeface="Avenir"/>
              <a:ea typeface="Avenir"/>
              <a:cs typeface="Avenir"/>
              <a:sym typeface="Avenir"/>
            </a:endParaRPr>
          </a:p>
        </p:txBody>
      </p:sp>
      <p:sp>
        <p:nvSpPr>
          <p:cNvPr id="477" name="Google Shape;477;p26"/>
          <p:cNvSpPr txBox="1"/>
          <p:nvPr/>
        </p:nvSpPr>
        <p:spPr>
          <a:xfrm>
            <a:off x="4745735" y="2203500"/>
            <a:ext cx="1870075" cy="1586230"/>
          </a:xfrm>
          <a:prstGeom prst="rect">
            <a:avLst/>
          </a:prstGeom>
          <a:noFill/>
          <a:ln>
            <a:noFill/>
          </a:ln>
        </p:spPr>
        <p:txBody>
          <a:bodyPr anchorCtr="0" anchor="t" bIns="0" lIns="0" spcFirstLastPara="1" rIns="0" wrap="square" tIns="11425">
            <a:spAutoFit/>
          </a:bodyPr>
          <a:lstStyle/>
          <a:p>
            <a:pPr indent="0" lvl="0" marL="12700" marR="5080" rtl="0" algn="l">
              <a:lnSpc>
                <a:spcPct val="113799"/>
              </a:lnSpc>
              <a:spcBef>
                <a:spcPts val="0"/>
              </a:spcBef>
              <a:spcAft>
                <a:spcPts val="0"/>
              </a:spcAft>
              <a:buNone/>
            </a:pPr>
            <a:r>
              <a:rPr b="1" lang="en-US" sz="900">
                <a:solidFill>
                  <a:schemeClr val="dk1"/>
                </a:solidFill>
                <a:latin typeface="Avenir"/>
                <a:ea typeface="Avenir"/>
                <a:cs typeface="Avenir"/>
                <a:sym typeface="Avenir"/>
              </a:rPr>
              <a:t>Gabby Stahl </a:t>
            </a:r>
            <a:r>
              <a:rPr lang="en-US" sz="900">
                <a:solidFill>
                  <a:schemeClr val="dk1"/>
                </a:solidFill>
                <a:latin typeface="Avenir"/>
                <a:ea typeface="Avenir"/>
                <a:cs typeface="Avenir"/>
                <a:sym typeface="Avenir"/>
              </a:rPr>
              <a:t>sang in Cantabile,  Bella Voce, and Bel Canto. She also  played soccer, hockey and softball  for the Dakota Hawks. Gabby looks  forward to continuing her  educational journey at Bethel  University. She thanks her parents  for believing in her and supporting  her in both academics and  athletics.</a:t>
            </a:r>
            <a:endParaRPr sz="900">
              <a:solidFill>
                <a:schemeClr val="dk1"/>
              </a:solidFill>
              <a:latin typeface="Avenir"/>
              <a:ea typeface="Avenir"/>
              <a:cs typeface="Avenir"/>
              <a:sym typeface="Avenir"/>
            </a:endParaRPr>
          </a:p>
        </p:txBody>
      </p:sp>
      <p:sp>
        <p:nvSpPr>
          <p:cNvPr id="478" name="Google Shape;478;p26"/>
          <p:cNvSpPr txBox="1"/>
          <p:nvPr/>
        </p:nvSpPr>
        <p:spPr>
          <a:xfrm>
            <a:off x="5099303" y="3974388"/>
            <a:ext cx="1515600" cy="961500"/>
          </a:xfrm>
          <a:prstGeom prst="rect">
            <a:avLst/>
          </a:prstGeom>
          <a:noFill/>
          <a:ln>
            <a:noFill/>
          </a:ln>
        </p:spPr>
        <p:txBody>
          <a:bodyPr anchorCtr="0" anchor="t" bIns="0" lIns="0" spcFirstLastPara="1" rIns="0" wrap="square" tIns="11425">
            <a:spAutoFit/>
          </a:bodyPr>
          <a:lstStyle/>
          <a:p>
            <a:pPr indent="0" lvl="0" marL="12700" marR="5080" rtl="0" algn="l">
              <a:lnSpc>
                <a:spcPct val="113799"/>
              </a:lnSpc>
              <a:spcBef>
                <a:spcPts val="0"/>
              </a:spcBef>
              <a:spcAft>
                <a:spcPts val="0"/>
              </a:spcAft>
              <a:buNone/>
            </a:pPr>
            <a:r>
              <a:rPr b="1" lang="en-US" sz="900">
                <a:solidFill>
                  <a:schemeClr val="dk1"/>
                </a:solidFill>
                <a:latin typeface="Avenir"/>
                <a:ea typeface="Avenir"/>
                <a:cs typeface="Avenir"/>
                <a:sym typeface="Avenir"/>
              </a:rPr>
              <a:t>Joshua Stalsberg </a:t>
            </a:r>
            <a:r>
              <a:rPr lang="en-US" sz="900">
                <a:solidFill>
                  <a:schemeClr val="dk1"/>
                </a:solidFill>
                <a:latin typeface="Avenir"/>
                <a:ea typeface="Avenir"/>
                <a:cs typeface="Avenir"/>
                <a:sym typeface="Avenir"/>
              </a:rPr>
              <a:t>sang in  Cantemus and Vivace and  especially enjoyed singing  in the choir concerts. He was  also active in his youth  group. Joshua plans to</a:t>
            </a:r>
            <a:endParaRPr sz="900">
              <a:solidFill>
                <a:schemeClr val="dk1"/>
              </a:solidFill>
              <a:latin typeface="Avenir"/>
              <a:ea typeface="Avenir"/>
              <a:cs typeface="Avenir"/>
              <a:sym typeface="Avenir"/>
            </a:endParaRPr>
          </a:p>
        </p:txBody>
      </p:sp>
      <p:sp>
        <p:nvSpPr>
          <p:cNvPr id="479" name="Google Shape;479;p26"/>
          <p:cNvSpPr txBox="1"/>
          <p:nvPr/>
        </p:nvSpPr>
        <p:spPr>
          <a:xfrm>
            <a:off x="5099303" y="4926584"/>
            <a:ext cx="900430"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attend Inver Hills</a:t>
            </a:r>
            <a:endParaRPr sz="900">
              <a:solidFill>
                <a:schemeClr val="dk1"/>
              </a:solidFill>
              <a:latin typeface="Avenir"/>
              <a:ea typeface="Avenir"/>
              <a:cs typeface="Avenir"/>
              <a:sym typeface="Avenir"/>
            </a:endParaRPr>
          </a:p>
        </p:txBody>
      </p:sp>
      <p:sp>
        <p:nvSpPr>
          <p:cNvPr id="480" name="Google Shape;480;p26"/>
          <p:cNvSpPr txBox="1"/>
          <p:nvPr/>
        </p:nvSpPr>
        <p:spPr>
          <a:xfrm>
            <a:off x="3603809" y="5117547"/>
            <a:ext cx="3013200" cy="624300"/>
          </a:xfrm>
          <a:prstGeom prst="rect">
            <a:avLst/>
          </a:prstGeom>
          <a:noFill/>
          <a:ln>
            <a:noFill/>
          </a:ln>
        </p:spPr>
        <p:txBody>
          <a:bodyPr anchorCtr="0" anchor="t" bIns="0" lIns="0" spcFirstLastPara="1" rIns="0" wrap="square" tIns="11425">
            <a:spAutoFit/>
          </a:bodyPr>
          <a:lstStyle/>
          <a:p>
            <a:pPr indent="0" lvl="0" marL="12700" marR="5080" rtl="0" algn="l">
              <a:lnSpc>
                <a:spcPct val="114100"/>
              </a:lnSpc>
              <a:spcBef>
                <a:spcPts val="0"/>
              </a:spcBef>
              <a:spcAft>
                <a:spcPts val="0"/>
              </a:spcAft>
              <a:buNone/>
            </a:pPr>
            <a:r>
              <a:rPr lang="en-US" sz="900">
                <a:solidFill>
                  <a:schemeClr val="dk1"/>
                </a:solidFill>
                <a:latin typeface="Avenir"/>
                <a:ea typeface="Avenir"/>
                <a:cs typeface="Avenir"/>
                <a:sym typeface="Avenir"/>
              </a:rPr>
              <a:t>Community College. He reminds younger students not to  sweat the small stuff, and thanks his parents for always  being there for him and helping him with any stress he  was dealing with.</a:t>
            </a:r>
            <a:endParaRPr sz="900">
              <a:solidFill>
                <a:schemeClr val="dk1"/>
              </a:solidFill>
              <a:latin typeface="Avenir"/>
              <a:ea typeface="Avenir"/>
              <a:cs typeface="Avenir"/>
              <a:sym typeface="Avenir"/>
            </a:endParaRPr>
          </a:p>
        </p:txBody>
      </p:sp>
      <p:sp>
        <p:nvSpPr>
          <p:cNvPr id="481" name="Google Shape;481;p26"/>
          <p:cNvSpPr txBox="1"/>
          <p:nvPr/>
        </p:nvSpPr>
        <p:spPr>
          <a:xfrm>
            <a:off x="4745735" y="5882437"/>
            <a:ext cx="1861185" cy="1430655"/>
          </a:xfrm>
          <a:prstGeom prst="rect">
            <a:avLst/>
          </a:prstGeom>
          <a:noFill/>
          <a:ln>
            <a:noFill/>
          </a:ln>
        </p:spPr>
        <p:txBody>
          <a:bodyPr anchorCtr="0" anchor="t" bIns="0" lIns="0" spcFirstLastPara="1" rIns="0" wrap="square" tIns="11425">
            <a:spAutoFit/>
          </a:bodyPr>
          <a:lstStyle/>
          <a:p>
            <a:pPr indent="0" lvl="0" marL="12700" marR="5080" rtl="0" algn="l">
              <a:lnSpc>
                <a:spcPct val="113900"/>
              </a:lnSpc>
              <a:spcBef>
                <a:spcPts val="0"/>
              </a:spcBef>
              <a:spcAft>
                <a:spcPts val="0"/>
              </a:spcAft>
              <a:buNone/>
            </a:pPr>
            <a:r>
              <a:rPr b="1" lang="en-US" sz="900">
                <a:solidFill>
                  <a:schemeClr val="dk1"/>
                </a:solidFill>
                <a:latin typeface="Avenir"/>
                <a:ea typeface="Avenir"/>
                <a:cs typeface="Avenir"/>
                <a:sym typeface="Avenir"/>
              </a:rPr>
              <a:t>Jordan Storley </a:t>
            </a:r>
            <a:r>
              <a:rPr lang="en-US" sz="900">
                <a:solidFill>
                  <a:schemeClr val="dk1"/>
                </a:solidFill>
                <a:latin typeface="Avenir"/>
                <a:ea typeface="Avenir"/>
                <a:cs typeface="Avenir"/>
                <a:sym typeface="Avenir"/>
              </a:rPr>
              <a:t>sang in Cantabile,  Cantabile Chamber Ensemble, Bel  Canto, and Concert Choir. She also  performed in OnStage, and was  active in soccer and track &amp; field.</a:t>
            </a:r>
            <a:endParaRPr sz="900">
              <a:solidFill>
                <a:schemeClr val="dk1"/>
              </a:solidFill>
              <a:latin typeface="Avenir"/>
              <a:ea typeface="Avenir"/>
              <a:cs typeface="Avenir"/>
              <a:sym typeface="Avenir"/>
            </a:endParaRPr>
          </a:p>
          <a:p>
            <a:pPr indent="0" lvl="0" marL="12700" marR="24130" rtl="0" algn="just">
              <a:lnSpc>
                <a:spcPct val="113300"/>
              </a:lnSpc>
              <a:spcBef>
                <a:spcPts val="0"/>
              </a:spcBef>
              <a:spcAft>
                <a:spcPts val="0"/>
              </a:spcAft>
              <a:buNone/>
            </a:pPr>
            <a:r>
              <a:rPr lang="en-US" sz="900">
                <a:solidFill>
                  <a:schemeClr val="dk1"/>
                </a:solidFill>
                <a:latin typeface="Avenir"/>
                <a:ea typeface="Avenir"/>
                <a:cs typeface="Avenir"/>
                <a:sym typeface="Avenir"/>
              </a:rPr>
              <a:t>Her favorite high school memory is  being a super-fan. Jordan plans to  attend the University of Wisconsin–</a:t>
            </a:r>
            <a:endParaRPr sz="900">
              <a:solidFill>
                <a:schemeClr val="dk1"/>
              </a:solidFill>
              <a:latin typeface="Avenir"/>
              <a:ea typeface="Avenir"/>
              <a:cs typeface="Avenir"/>
              <a:sym typeface="Avenir"/>
            </a:endParaRPr>
          </a:p>
          <a:p>
            <a:pPr indent="0" lvl="0" marL="12700" marR="0" rtl="0" algn="just">
              <a:lnSpc>
                <a:spcPct val="100000"/>
              </a:lnSpc>
              <a:spcBef>
                <a:spcPts val="170"/>
              </a:spcBef>
              <a:spcAft>
                <a:spcPts val="0"/>
              </a:spcAft>
              <a:buNone/>
            </a:pPr>
            <a:r>
              <a:rPr lang="en-US" sz="900">
                <a:solidFill>
                  <a:schemeClr val="dk1"/>
                </a:solidFill>
                <a:latin typeface="Avenir"/>
                <a:ea typeface="Avenir"/>
                <a:cs typeface="Avenir"/>
                <a:sym typeface="Avenir"/>
              </a:rPr>
              <a:t>Eau Claire to study business</a:t>
            </a:r>
            <a:endParaRPr sz="900">
              <a:solidFill>
                <a:schemeClr val="dk1"/>
              </a:solidFill>
              <a:latin typeface="Avenir"/>
              <a:ea typeface="Avenir"/>
              <a:cs typeface="Avenir"/>
              <a:sym typeface="Avenir"/>
            </a:endParaRPr>
          </a:p>
        </p:txBody>
      </p:sp>
      <p:sp>
        <p:nvSpPr>
          <p:cNvPr id="482" name="Google Shape;482;p26"/>
          <p:cNvSpPr txBox="1"/>
          <p:nvPr/>
        </p:nvSpPr>
        <p:spPr>
          <a:xfrm>
            <a:off x="4745735" y="7304023"/>
            <a:ext cx="1485900"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administration. She reminds</a:t>
            </a:r>
            <a:endParaRPr sz="900">
              <a:solidFill>
                <a:schemeClr val="dk1"/>
              </a:solidFill>
              <a:latin typeface="Avenir"/>
              <a:ea typeface="Avenir"/>
              <a:cs typeface="Avenir"/>
              <a:sym typeface="Avenir"/>
            </a:endParaRPr>
          </a:p>
        </p:txBody>
      </p:sp>
      <p:sp>
        <p:nvSpPr>
          <p:cNvPr id="483" name="Google Shape;483;p26"/>
          <p:cNvSpPr txBox="1"/>
          <p:nvPr/>
        </p:nvSpPr>
        <p:spPr>
          <a:xfrm>
            <a:off x="3586146" y="7453687"/>
            <a:ext cx="3009300" cy="781200"/>
          </a:xfrm>
          <a:prstGeom prst="rect">
            <a:avLst/>
          </a:prstGeom>
          <a:noFill/>
          <a:ln>
            <a:noFill/>
          </a:ln>
        </p:spPr>
        <p:txBody>
          <a:bodyPr anchorCtr="0" anchor="t" bIns="0" lIns="0" spcFirstLastPara="1" rIns="0" wrap="square" tIns="11425">
            <a:spAutoFit/>
          </a:bodyPr>
          <a:lstStyle/>
          <a:p>
            <a:pPr indent="0" lvl="0" marL="12700" marR="5080" rtl="0" algn="l">
              <a:lnSpc>
                <a:spcPct val="113900"/>
              </a:lnSpc>
              <a:spcBef>
                <a:spcPts val="0"/>
              </a:spcBef>
              <a:spcAft>
                <a:spcPts val="0"/>
              </a:spcAft>
              <a:buNone/>
            </a:pPr>
            <a:r>
              <a:rPr lang="en-US" sz="900">
                <a:solidFill>
                  <a:schemeClr val="dk1"/>
                </a:solidFill>
                <a:latin typeface="Avenir"/>
                <a:ea typeface="Avenir"/>
                <a:cs typeface="Avenir"/>
                <a:sym typeface="Avenir"/>
              </a:rPr>
              <a:t>younger students that there will be times in life where  you only have yourself and can't depend on others, so it’s  important to learn to be independent and take care of  yourself. Jordan thanks her mom for always looking after  her and her dad for being an exemplary role model.</a:t>
            </a:r>
            <a:endParaRPr sz="900">
              <a:solidFill>
                <a:schemeClr val="dk1"/>
              </a:solidFill>
              <a:latin typeface="Avenir"/>
              <a:ea typeface="Avenir"/>
              <a:cs typeface="Avenir"/>
              <a:sym typeface="Avenir"/>
            </a:endParaRPr>
          </a:p>
        </p:txBody>
      </p:sp>
      <p:grpSp>
        <p:nvGrpSpPr>
          <p:cNvPr id="484" name="Google Shape;484;p26"/>
          <p:cNvGrpSpPr/>
          <p:nvPr/>
        </p:nvGrpSpPr>
        <p:grpSpPr>
          <a:xfrm>
            <a:off x="3559486" y="4013400"/>
            <a:ext cx="1430655" cy="1068705"/>
            <a:chOff x="3559486" y="4013400"/>
            <a:chExt cx="1430655" cy="1068705"/>
          </a:xfrm>
        </p:grpSpPr>
        <p:pic>
          <p:nvPicPr>
            <p:cNvPr id="485" name="Google Shape;485;p26"/>
            <p:cNvPicPr preferRelativeResize="0"/>
            <p:nvPr/>
          </p:nvPicPr>
          <p:blipFill rotWithShape="1">
            <a:blip r:embed="rId4">
              <a:alphaModFix/>
            </a:blip>
            <a:srcRect b="0" l="0" r="0" t="0"/>
            <a:stretch/>
          </p:blipFill>
          <p:spPr>
            <a:xfrm>
              <a:off x="3564248" y="4018161"/>
              <a:ext cx="1421130" cy="1059060"/>
            </a:xfrm>
            <a:prstGeom prst="rect">
              <a:avLst/>
            </a:prstGeom>
            <a:noFill/>
            <a:ln>
              <a:noFill/>
            </a:ln>
          </p:spPr>
        </p:pic>
        <p:sp>
          <p:nvSpPr>
            <p:cNvPr id="486" name="Google Shape;486;p26"/>
            <p:cNvSpPr/>
            <p:nvPr/>
          </p:nvSpPr>
          <p:spPr>
            <a:xfrm>
              <a:off x="3559486" y="4013400"/>
              <a:ext cx="1430655" cy="1068705"/>
            </a:xfrm>
            <a:custGeom>
              <a:rect b="b" l="l" r="r" t="t"/>
              <a:pathLst>
                <a:path extrusionOk="0" h="1068704" w="1430654">
                  <a:moveTo>
                    <a:pt x="0" y="0"/>
                  </a:moveTo>
                  <a:lnTo>
                    <a:pt x="1430654" y="0"/>
                  </a:lnTo>
                  <a:lnTo>
                    <a:pt x="1430654" y="1068584"/>
                  </a:lnTo>
                  <a:lnTo>
                    <a:pt x="0" y="106858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87" name="Google Shape;487;p26"/>
          <p:cNvGrpSpPr/>
          <p:nvPr/>
        </p:nvGrpSpPr>
        <p:grpSpPr>
          <a:xfrm>
            <a:off x="3559486" y="2243889"/>
            <a:ext cx="1073785" cy="1425575"/>
            <a:chOff x="3559486" y="2243889"/>
            <a:chExt cx="1073785" cy="1425575"/>
          </a:xfrm>
        </p:grpSpPr>
        <p:pic>
          <p:nvPicPr>
            <p:cNvPr id="488" name="Google Shape;488;p26"/>
            <p:cNvPicPr preferRelativeResize="0"/>
            <p:nvPr/>
          </p:nvPicPr>
          <p:blipFill rotWithShape="1">
            <a:blip r:embed="rId5">
              <a:alphaModFix/>
            </a:blip>
            <a:srcRect b="0" l="0" r="0" t="0"/>
            <a:stretch/>
          </p:blipFill>
          <p:spPr>
            <a:xfrm>
              <a:off x="3564248" y="2248651"/>
              <a:ext cx="1064260" cy="1416049"/>
            </a:xfrm>
            <a:prstGeom prst="rect">
              <a:avLst/>
            </a:prstGeom>
            <a:noFill/>
            <a:ln>
              <a:noFill/>
            </a:ln>
          </p:spPr>
        </p:pic>
        <p:sp>
          <p:nvSpPr>
            <p:cNvPr id="489" name="Google Shape;489;p26"/>
            <p:cNvSpPr/>
            <p:nvPr/>
          </p:nvSpPr>
          <p:spPr>
            <a:xfrm>
              <a:off x="3559486" y="2243889"/>
              <a:ext cx="1073785" cy="1425575"/>
            </a:xfrm>
            <a:custGeom>
              <a:rect b="b" l="l" r="r" t="t"/>
              <a:pathLst>
                <a:path extrusionOk="0" h="1425575" w="1073785">
                  <a:moveTo>
                    <a:pt x="0" y="0"/>
                  </a:moveTo>
                  <a:lnTo>
                    <a:pt x="1073784" y="0"/>
                  </a:lnTo>
                  <a:lnTo>
                    <a:pt x="1073784"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90" name="Google Shape;490;p26"/>
          <p:cNvGrpSpPr/>
          <p:nvPr/>
        </p:nvGrpSpPr>
        <p:grpSpPr>
          <a:xfrm>
            <a:off x="3558854" y="335596"/>
            <a:ext cx="1071245" cy="1426845"/>
            <a:chOff x="3558854" y="335596"/>
            <a:chExt cx="1071245" cy="1426845"/>
          </a:xfrm>
        </p:grpSpPr>
        <p:pic>
          <p:nvPicPr>
            <p:cNvPr id="491" name="Google Shape;491;p26"/>
            <p:cNvPicPr preferRelativeResize="0"/>
            <p:nvPr/>
          </p:nvPicPr>
          <p:blipFill rotWithShape="1">
            <a:blip r:embed="rId6">
              <a:alphaModFix/>
            </a:blip>
            <a:srcRect b="0" l="0" r="0" t="0"/>
            <a:stretch/>
          </p:blipFill>
          <p:spPr>
            <a:xfrm>
              <a:off x="3563617" y="340358"/>
              <a:ext cx="1061719" cy="1416798"/>
            </a:xfrm>
            <a:prstGeom prst="rect">
              <a:avLst/>
            </a:prstGeom>
            <a:noFill/>
            <a:ln>
              <a:noFill/>
            </a:ln>
          </p:spPr>
        </p:pic>
        <p:sp>
          <p:nvSpPr>
            <p:cNvPr id="492" name="Google Shape;492;p26"/>
            <p:cNvSpPr/>
            <p:nvPr/>
          </p:nvSpPr>
          <p:spPr>
            <a:xfrm>
              <a:off x="3558854" y="335596"/>
              <a:ext cx="1071245" cy="1426845"/>
            </a:xfrm>
            <a:custGeom>
              <a:rect b="b" l="l" r="r" t="t"/>
              <a:pathLst>
                <a:path extrusionOk="0" h="1426845" w="1071245">
                  <a:moveTo>
                    <a:pt x="0" y="0"/>
                  </a:moveTo>
                  <a:lnTo>
                    <a:pt x="1071244" y="0"/>
                  </a:lnTo>
                  <a:lnTo>
                    <a:pt x="1071244" y="1426322"/>
                  </a:lnTo>
                  <a:lnTo>
                    <a:pt x="0" y="1426322"/>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93" name="Google Shape;493;p26"/>
          <p:cNvGrpSpPr/>
          <p:nvPr/>
        </p:nvGrpSpPr>
        <p:grpSpPr>
          <a:xfrm>
            <a:off x="336229" y="4436738"/>
            <a:ext cx="1069975" cy="1423670"/>
            <a:chOff x="336229" y="4436738"/>
            <a:chExt cx="1069975" cy="1423670"/>
          </a:xfrm>
        </p:grpSpPr>
        <p:pic>
          <p:nvPicPr>
            <p:cNvPr id="494" name="Google Shape;494;p26"/>
            <p:cNvPicPr preferRelativeResize="0"/>
            <p:nvPr/>
          </p:nvPicPr>
          <p:blipFill rotWithShape="1">
            <a:blip r:embed="rId7">
              <a:alphaModFix/>
            </a:blip>
            <a:srcRect b="0" l="0" r="0" t="0"/>
            <a:stretch/>
          </p:blipFill>
          <p:spPr>
            <a:xfrm>
              <a:off x="340991" y="4441501"/>
              <a:ext cx="1060450" cy="1413932"/>
            </a:xfrm>
            <a:prstGeom prst="rect">
              <a:avLst/>
            </a:prstGeom>
            <a:noFill/>
            <a:ln>
              <a:noFill/>
            </a:ln>
          </p:spPr>
        </p:pic>
        <p:sp>
          <p:nvSpPr>
            <p:cNvPr id="495" name="Google Shape;495;p26"/>
            <p:cNvSpPr/>
            <p:nvPr/>
          </p:nvSpPr>
          <p:spPr>
            <a:xfrm>
              <a:off x="336229" y="4436738"/>
              <a:ext cx="1069975" cy="1423670"/>
            </a:xfrm>
            <a:custGeom>
              <a:rect b="b" l="l" r="r" t="t"/>
              <a:pathLst>
                <a:path extrusionOk="0" h="1423670" w="1069975">
                  <a:moveTo>
                    <a:pt x="0" y="0"/>
                  </a:moveTo>
                  <a:lnTo>
                    <a:pt x="1069974" y="0"/>
                  </a:lnTo>
                  <a:lnTo>
                    <a:pt x="1069974" y="1423458"/>
                  </a:lnTo>
                  <a:lnTo>
                    <a:pt x="0" y="1423458"/>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96" name="Google Shape;496;p26"/>
          <p:cNvGrpSpPr/>
          <p:nvPr/>
        </p:nvGrpSpPr>
        <p:grpSpPr>
          <a:xfrm>
            <a:off x="336229" y="2521460"/>
            <a:ext cx="1073785" cy="1425575"/>
            <a:chOff x="336229" y="2521460"/>
            <a:chExt cx="1073785" cy="1425575"/>
          </a:xfrm>
        </p:grpSpPr>
        <p:pic>
          <p:nvPicPr>
            <p:cNvPr id="497" name="Google Shape;497;p26"/>
            <p:cNvPicPr preferRelativeResize="0"/>
            <p:nvPr/>
          </p:nvPicPr>
          <p:blipFill rotWithShape="1">
            <a:blip r:embed="rId8">
              <a:alphaModFix/>
            </a:blip>
            <a:srcRect b="0" l="0" r="0" t="0"/>
            <a:stretch/>
          </p:blipFill>
          <p:spPr>
            <a:xfrm>
              <a:off x="340991" y="2526223"/>
              <a:ext cx="1064260" cy="1416050"/>
            </a:xfrm>
            <a:prstGeom prst="rect">
              <a:avLst/>
            </a:prstGeom>
            <a:noFill/>
            <a:ln>
              <a:noFill/>
            </a:ln>
          </p:spPr>
        </p:pic>
        <p:sp>
          <p:nvSpPr>
            <p:cNvPr id="498" name="Google Shape;498;p26"/>
            <p:cNvSpPr/>
            <p:nvPr/>
          </p:nvSpPr>
          <p:spPr>
            <a:xfrm>
              <a:off x="336229" y="2521460"/>
              <a:ext cx="1073785" cy="1425575"/>
            </a:xfrm>
            <a:custGeom>
              <a:rect b="b" l="l" r="r" t="t"/>
              <a:pathLst>
                <a:path extrusionOk="0" h="1425575" w="1073785">
                  <a:moveTo>
                    <a:pt x="0" y="0"/>
                  </a:moveTo>
                  <a:lnTo>
                    <a:pt x="1073784" y="0"/>
                  </a:lnTo>
                  <a:lnTo>
                    <a:pt x="1073784"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99" name="Google Shape;499;p26"/>
          <p:cNvGrpSpPr/>
          <p:nvPr/>
        </p:nvGrpSpPr>
        <p:grpSpPr>
          <a:xfrm>
            <a:off x="340040" y="6808349"/>
            <a:ext cx="1073785" cy="1425575"/>
            <a:chOff x="340040" y="6808349"/>
            <a:chExt cx="1073785" cy="1425575"/>
          </a:xfrm>
        </p:grpSpPr>
        <p:pic>
          <p:nvPicPr>
            <p:cNvPr id="500" name="Google Shape;500;p26"/>
            <p:cNvPicPr preferRelativeResize="0"/>
            <p:nvPr/>
          </p:nvPicPr>
          <p:blipFill rotWithShape="1">
            <a:blip r:embed="rId9">
              <a:alphaModFix/>
            </a:blip>
            <a:srcRect b="0" l="0" r="0" t="0"/>
            <a:stretch/>
          </p:blipFill>
          <p:spPr>
            <a:xfrm>
              <a:off x="344802" y="6813111"/>
              <a:ext cx="1064259" cy="1416050"/>
            </a:xfrm>
            <a:prstGeom prst="rect">
              <a:avLst/>
            </a:prstGeom>
            <a:noFill/>
            <a:ln>
              <a:noFill/>
            </a:ln>
          </p:spPr>
        </p:pic>
        <p:sp>
          <p:nvSpPr>
            <p:cNvPr id="501" name="Google Shape;501;p26"/>
            <p:cNvSpPr/>
            <p:nvPr/>
          </p:nvSpPr>
          <p:spPr>
            <a:xfrm>
              <a:off x="340040" y="6808349"/>
              <a:ext cx="1073785" cy="1425575"/>
            </a:xfrm>
            <a:custGeom>
              <a:rect b="b" l="l" r="r" t="t"/>
              <a:pathLst>
                <a:path extrusionOk="0" h="1425575" w="1073785">
                  <a:moveTo>
                    <a:pt x="0" y="0"/>
                  </a:moveTo>
                  <a:lnTo>
                    <a:pt x="1073784" y="0"/>
                  </a:lnTo>
                  <a:lnTo>
                    <a:pt x="1073784"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02" name="Google Shape;502;p26"/>
          <p:cNvGrpSpPr/>
          <p:nvPr/>
        </p:nvGrpSpPr>
        <p:grpSpPr>
          <a:xfrm>
            <a:off x="336229" y="340043"/>
            <a:ext cx="1066165" cy="1425575"/>
            <a:chOff x="336229" y="340043"/>
            <a:chExt cx="1066165" cy="1425575"/>
          </a:xfrm>
        </p:grpSpPr>
        <p:pic>
          <p:nvPicPr>
            <p:cNvPr id="503" name="Google Shape;503;p26"/>
            <p:cNvPicPr preferRelativeResize="0"/>
            <p:nvPr/>
          </p:nvPicPr>
          <p:blipFill rotWithShape="1">
            <a:blip r:embed="rId10">
              <a:alphaModFix/>
            </a:blip>
            <a:srcRect b="0" l="0" r="0" t="0"/>
            <a:stretch/>
          </p:blipFill>
          <p:spPr>
            <a:xfrm>
              <a:off x="340992" y="344806"/>
              <a:ext cx="1056640" cy="1416048"/>
            </a:xfrm>
            <a:prstGeom prst="rect">
              <a:avLst/>
            </a:prstGeom>
            <a:noFill/>
            <a:ln>
              <a:noFill/>
            </a:ln>
          </p:spPr>
        </p:pic>
        <p:sp>
          <p:nvSpPr>
            <p:cNvPr id="504" name="Google Shape;504;p26"/>
            <p:cNvSpPr/>
            <p:nvPr/>
          </p:nvSpPr>
          <p:spPr>
            <a:xfrm>
              <a:off x="336229" y="340043"/>
              <a:ext cx="1066165" cy="1425575"/>
            </a:xfrm>
            <a:custGeom>
              <a:rect b="b" l="l" r="r" t="t"/>
              <a:pathLst>
                <a:path extrusionOk="0" h="1425575" w="1066165">
                  <a:moveTo>
                    <a:pt x="0" y="0"/>
                  </a:moveTo>
                  <a:lnTo>
                    <a:pt x="1066164" y="0"/>
                  </a:lnTo>
                  <a:lnTo>
                    <a:pt x="1066164"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05" name="Google Shape;505;p26"/>
          <p:cNvGrpSpPr/>
          <p:nvPr/>
        </p:nvGrpSpPr>
        <p:grpSpPr>
          <a:xfrm>
            <a:off x="3559486" y="5923596"/>
            <a:ext cx="1073785" cy="1425575"/>
            <a:chOff x="3559486" y="5923596"/>
            <a:chExt cx="1073785" cy="1425575"/>
          </a:xfrm>
        </p:grpSpPr>
        <p:pic>
          <p:nvPicPr>
            <p:cNvPr id="506" name="Google Shape;506;p26"/>
            <p:cNvPicPr preferRelativeResize="0"/>
            <p:nvPr/>
          </p:nvPicPr>
          <p:blipFill rotWithShape="1">
            <a:blip r:embed="rId11">
              <a:alphaModFix/>
            </a:blip>
            <a:srcRect b="0" l="0" r="0" t="0"/>
            <a:stretch/>
          </p:blipFill>
          <p:spPr>
            <a:xfrm>
              <a:off x="3564248" y="5928358"/>
              <a:ext cx="1064260" cy="1416050"/>
            </a:xfrm>
            <a:prstGeom prst="rect">
              <a:avLst/>
            </a:prstGeom>
            <a:noFill/>
            <a:ln>
              <a:noFill/>
            </a:ln>
          </p:spPr>
        </p:pic>
        <p:sp>
          <p:nvSpPr>
            <p:cNvPr id="507" name="Google Shape;507;p26"/>
            <p:cNvSpPr/>
            <p:nvPr/>
          </p:nvSpPr>
          <p:spPr>
            <a:xfrm>
              <a:off x="3559486" y="5923596"/>
              <a:ext cx="1073785" cy="1425575"/>
            </a:xfrm>
            <a:custGeom>
              <a:rect b="b" l="l" r="r" t="t"/>
              <a:pathLst>
                <a:path extrusionOk="0" h="1425575" w="1073785">
                  <a:moveTo>
                    <a:pt x="0" y="0"/>
                  </a:moveTo>
                  <a:lnTo>
                    <a:pt x="1073784" y="0"/>
                  </a:lnTo>
                  <a:lnTo>
                    <a:pt x="1073784"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11" name="Shape 511"/>
        <p:cNvGrpSpPr/>
        <p:nvPr/>
      </p:nvGrpSpPr>
      <p:grpSpPr>
        <a:xfrm>
          <a:off x="0" y="0"/>
          <a:ext cx="0" cy="0"/>
          <a:chOff x="0" y="0"/>
          <a:chExt cx="0" cy="0"/>
        </a:xfrm>
      </p:grpSpPr>
      <p:pic>
        <p:nvPicPr>
          <p:cNvPr id="512" name="Google Shape;512;p27"/>
          <p:cNvPicPr preferRelativeResize="0"/>
          <p:nvPr/>
        </p:nvPicPr>
        <p:blipFill rotWithShape="1">
          <a:blip r:embed="rId3">
            <a:alphaModFix/>
          </a:blip>
          <a:srcRect b="0" l="0" r="0" t="0"/>
          <a:stretch/>
        </p:blipFill>
        <p:spPr>
          <a:xfrm>
            <a:off x="329562" y="330198"/>
            <a:ext cx="681355" cy="9413874"/>
          </a:xfrm>
          <a:prstGeom prst="rect">
            <a:avLst/>
          </a:prstGeom>
          <a:noFill/>
          <a:ln>
            <a:noFill/>
          </a:ln>
        </p:spPr>
      </p:pic>
      <p:sp>
        <p:nvSpPr>
          <p:cNvPr id="513" name="Google Shape;513;p27"/>
          <p:cNvSpPr txBox="1"/>
          <p:nvPr/>
        </p:nvSpPr>
        <p:spPr>
          <a:xfrm>
            <a:off x="2646682" y="370877"/>
            <a:ext cx="1418100" cy="1095000"/>
          </a:xfrm>
          <a:prstGeom prst="rect">
            <a:avLst/>
          </a:prstGeom>
          <a:noFill/>
          <a:ln>
            <a:noFill/>
          </a:ln>
        </p:spPr>
        <p:txBody>
          <a:bodyPr anchorCtr="0" anchor="t" bIns="0" lIns="0" spcFirstLastPara="1" rIns="0" wrap="square" tIns="11425">
            <a:spAutoFit/>
          </a:bodyPr>
          <a:lstStyle/>
          <a:p>
            <a:pPr indent="0" lvl="0" marL="12700" marR="5080" rtl="0" algn="l">
              <a:lnSpc>
                <a:spcPct val="113700"/>
              </a:lnSpc>
              <a:spcBef>
                <a:spcPts val="0"/>
              </a:spcBef>
              <a:spcAft>
                <a:spcPts val="0"/>
              </a:spcAft>
              <a:buNone/>
            </a:pPr>
            <a:r>
              <a:rPr b="1" lang="en-US" sz="900">
                <a:solidFill>
                  <a:schemeClr val="dk1"/>
                </a:solidFill>
                <a:latin typeface="Avenir"/>
                <a:ea typeface="Avenir"/>
                <a:cs typeface="Avenir"/>
                <a:sym typeface="Avenir"/>
              </a:rPr>
              <a:t>Saif Tariq </a:t>
            </a:r>
            <a:r>
              <a:rPr lang="en-US" sz="900">
                <a:solidFill>
                  <a:schemeClr val="dk1"/>
                </a:solidFill>
                <a:latin typeface="Avenir"/>
                <a:ea typeface="Avenir"/>
                <a:cs typeface="Avenir"/>
                <a:sym typeface="Avenir"/>
              </a:rPr>
              <a:t>sang in  Cantemus, Vox Nova,  Vivace, and Concert Choir.  He was also active in  Student Council and  lacrosse. His fondest choir  memory is doing Mr. A’s</a:t>
            </a:r>
            <a:endParaRPr sz="900">
              <a:solidFill>
                <a:schemeClr val="dk1"/>
              </a:solidFill>
              <a:latin typeface="Avenir"/>
              <a:ea typeface="Avenir"/>
              <a:cs typeface="Avenir"/>
              <a:sym typeface="Avenir"/>
            </a:endParaRPr>
          </a:p>
        </p:txBody>
      </p:sp>
      <p:sp>
        <p:nvSpPr>
          <p:cNvPr id="514" name="Google Shape;514;p27"/>
          <p:cNvSpPr txBox="1"/>
          <p:nvPr/>
        </p:nvSpPr>
        <p:spPr>
          <a:xfrm>
            <a:off x="1158239" y="1465885"/>
            <a:ext cx="2872800" cy="647700"/>
          </a:xfrm>
          <a:prstGeom prst="rect">
            <a:avLst/>
          </a:prstGeom>
          <a:noFill/>
          <a:ln>
            <a:noFill/>
          </a:ln>
        </p:spPr>
        <p:txBody>
          <a:bodyPr anchorCtr="0" anchor="t" bIns="0" lIns="0" spcFirstLastPara="1" rIns="0" wrap="square" tIns="12050">
            <a:spAutoFit/>
          </a:bodyPr>
          <a:lstStyle/>
          <a:p>
            <a:pPr indent="0" lvl="0" marL="12700" marR="5080" rtl="0" algn="l">
              <a:lnSpc>
                <a:spcPct val="113300"/>
              </a:lnSpc>
              <a:spcBef>
                <a:spcPts val="0"/>
              </a:spcBef>
              <a:spcAft>
                <a:spcPts val="0"/>
              </a:spcAft>
              <a:buNone/>
            </a:pPr>
            <a:r>
              <a:rPr lang="en-US" sz="900">
                <a:solidFill>
                  <a:schemeClr val="dk1"/>
                </a:solidFill>
                <a:latin typeface="Avenir"/>
                <a:ea typeface="Avenir"/>
                <a:cs typeface="Avenir"/>
                <a:sym typeface="Avenir"/>
              </a:rPr>
              <a:t>warmups in Cantemus. Saif plans to study biology/pre-  med at the University of Minnesota. His advice to  younger students is to listen to Mr. A, he’ll make you a  better and more complete man.</a:t>
            </a:r>
            <a:endParaRPr sz="900">
              <a:solidFill>
                <a:schemeClr val="dk1"/>
              </a:solidFill>
              <a:latin typeface="Avenir"/>
              <a:ea typeface="Avenir"/>
              <a:cs typeface="Avenir"/>
              <a:sym typeface="Avenir"/>
            </a:endParaRPr>
          </a:p>
        </p:txBody>
      </p:sp>
      <p:sp>
        <p:nvSpPr>
          <p:cNvPr id="515" name="Google Shape;515;p27"/>
          <p:cNvSpPr txBox="1"/>
          <p:nvPr/>
        </p:nvSpPr>
        <p:spPr>
          <a:xfrm>
            <a:off x="2298192" y="2169973"/>
            <a:ext cx="1819275" cy="1427480"/>
          </a:xfrm>
          <a:prstGeom prst="rect">
            <a:avLst/>
          </a:prstGeom>
          <a:noFill/>
          <a:ln>
            <a:noFill/>
          </a:ln>
        </p:spPr>
        <p:txBody>
          <a:bodyPr anchorCtr="0" anchor="t" bIns="0" lIns="0" spcFirstLastPara="1" rIns="0" wrap="square" tIns="12050">
            <a:spAutoFit/>
          </a:bodyPr>
          <a:lstStyle/>
          <a:p>
            <a:pPr indent="0" lvl="0" marL="12700" marR="5080" rtl="0" algn="l">
              <a:lnSpc>
                <a:spcPct val="113599"/>
              </a:lnSpc>
              <a:spcBef>
                <a:spcPts val="0"/>
              </a:spcBef>
              <a:spcAft>
                <a:spcPts val="0"/>
              </a:spcAft>
              <a:buNone/>
            </a:pPr>
            <a:r>
              <a:rPr b="1" lang="en-US" sz="900">
                <a:solidFill>
                  <a:schemeClr val="dk1"/>
                </a:solidFill>
                <a:latin typeface="Avenir"/>
                <a:ea typeface="Avenir"/>
                <a:cs typeface="Avenir"/>
                <a:sym typeface="Avenir"/>
              </a:rPr>
              <a:t>An Thai </a:t>
            </a:r>
            <a:r>
              <a:rPr lang="en-US" sz="900">
                <a:solidFill>
                  <a:schemeClr val="dk1"/>
                </a:solidFill>
                <a:latin typeface="Avenir"/>
                <a:ea typeface="Avenir"/>
                <a:cs typeface="Avenir"/>
                <a:sym typeface="Avenir"/>
              </a:rPr>
              <a:t>sang in Cantabile,  Cantabile Chamber Ensemble, Bel  Canto, Da Capo, and Concert  Choir. She also participated in  OnStage, Tri-M, NHS, GNHS,  speech, and debate. She will  especially remember all the  potlucks and rehearsals with  everyone. </a:t>
            </a:r>
            <a:r>
              <a:rPr lang="en-US" sz="900">
                <a:solidFill>
                  <a:schemeClr val="dk1"/>
                </a:solidFill>
                <a:latin typeface="Arial"/>
                <a:ea typeface="Arial"/>
                <a:cs typeface="Arial"/>
                <a:sym typeface="Arial"/>
              </a:rPr>
              <a:t>© </a:t>
            </a:r>
            <a:r>
              <a:rPr lang="en-US" sz="900">
                <a:solidFill>
                  <a:schemeClr val="dk1"/>
                </a:solidFill>
                <a:latin typeface="Avenir"/>
                <a:ea typeface="Avenir"/>
                <a:cs typeface="Avenir"/>
                <a:sym typeface="Avenir"/>
              </a:rPr>
              <a:t>An will enter the pre-</a:t>
            </a:r>
            <a:endParaRPr sz="900">
              <a:solidFill>
                <a:schemeClr val="dk1"/>
              </a:solidFill>
              <a:latin typeface="Avenir"/>
              <a:ea typeface="Avenir"/>
              <a:cs typeface="Avenir"/>
              <a:sym typeface="Avenir"/>
            </a:endParaRPr>
          </a:p>
        </p:txBody>
      </p:sp>
      <p:sp>
        <p:nvSpPr>
          <p:cNvPr id="516" name="Google Shape;516;p27"/>
          <p:cNvSpPr txBox="1"/>
          <p:nvPr/>
        </p:nvSpPr>
        <p:spPr>
          <a:xfrm>
            <a:off x="2298192" y="3591560"/>
            <a:ext cx="1640839"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law track at Hamline University,</a:t>
            </a:r>
            <a:endParaRPr sz="900">
              <a:solidFill>
                <a:schemeClr val="dk1"/>
              </a:solidFill>
              <a:latin typeface="Avenir"/>
              <a:ea typeface="Avenir"/>
              <a:cs typeface="Avenir"/>
              <a:sym typeface="Avenir"/>
            </a:endParaRPr>
          </a:p>
        </p:txBody>
      </p:sp>
      <p:sp>
        <p:nvSpPr>
          <p:cNvPr id="517" name="Google Shape;517;p27"/>
          <p:cNvSpPr txBox="1"/>
          <p:nvPr/>
        </p:nvSpPr>
        <p:spPr>
          <a:xfrm>
            <a:off x="1158239" y="3730549"/>
            <a:ext cx="2912745" cy="650240"/>
          </a:xfrm>
          <a:prstGeom prst="rect">
            <a:avLst/>
          </a:prstGeom>
          <a:noFill/>
          <a:ln>
            <a:noFill/>
          </a:ln>
        </p:spPr>
        <p:txBody>
          <a:bodyPr anchorCtr="0" anchor="t" bIns="0" lIns="0" spcFirstLastPara="1" rIns="0" wrap="square" tIns="11425">
            <a:spAutoFit/>
          </a:bodyPr>
          <a:lstStyle/>
          <a:p>
            <a:pPr indent="0" lvl="0" marL="12700" marR="5080" rtl="0" algn="l">
              <a:lnSpc>
                <a:spcPct val="114100"/>
              </a:lnSpc>
              <a:spcBef>
                <a:spcPts val="0"/>
              </a:spcBef>
              <a:spcAft>
                <a:spcPts val="0"/>
              </a:spcAft>
              <a:buNone/>
            </a:pPr>
            <a:r>
              <a:rPr lang="en-US" sz="900">
                <a:solidFill>
                  <a:schemeClr val="dk1"/>
                </a:solidFill>
                <a:latin typeface="Avenir"/>
                <a:ea typeface="Avenir"/>
                <a:cs typeface="Avenir"/>
                <a:sym typeface="Avenir"/>
              </a:rPr>
              <a:t>pursing a major in international business and a minor in  German. Her parting advice is to trust yourself and be  confident! Everyone here believes in you and your  abilities as a performer!</a:t>
            </a:r>
            <a:endParaRPr sz="900">
              <a:solidFill>
                <a:schemeClr val="dk1"/>
              </a:solidFill>
              <a:latin typeface="Avenir"/>
              <a:ea typeface="Avenir"/>
              <a:cs typeface="Avenir"/>
              <a:sym typeface="Avenir"/>
            </a:endParaRPr>
          </a:p>
        </p:txBody>
      </p:sp>
      <p:sp>
        <p:nvSpPr>
          <p:cNvPr id="518" name="Google Shape;518;p27"/>
          <p:cNvSpPr txBox="1"/>
          <p:nvPr/>
        </p:nvSpPr>
        <p:spPr>
          <a:xfrm>
            <a:off x="2298192" y="4510837"/>
            <a:ext cx="1881505" cy="1430655"/>
          </a:xfrm>
          <a:prstGeom prst="rect">
            <a:avLst/>
          </a:prstGeom>
          <a:noFill/>
          <a:ln>
            <a:noFill/>
          </a:ln>
        </p:spPr>
        <p:txBody>
          <a:bodyPr anchorCtr="0" anchor="t" bIns="0" lIns="0" spcFirstLastPara="1" rIns="0" wrap="square" tIns="11425">
            <a:spAutoFit/>
          </a:bodyPr>
          <a:lstStyle/>
          <a:p>
            <a:pPr indent="0" lvl="0" marL="12700" marR="5080" rtl="0" algn="l">
              <a:lnSpc>
                <a:spcPct val="113900"/>
              </a:lnSpc>
              <a:spcBef>
                <a:spcPts val="0"/>
              </a:spcBef>
              <a:spcAft>
                <a:spcPts val="0"/>
              </a:spcAft>
              <a:buNone/>
            </a:pPr>
            <a:r>
              <a:rPr b="1" lang="en-US" sz="900">
                <a:solidFill>
                  <a:schemeClr val="dk1"/>
                </a:solidFill>
                <a:latin typeface="Avenir"/>
                <a:ea typeface="Avenir"/>
                <a:cs typeface="Avenir"/>
                <a:sym typeface="Avenir"/>
              </a:rPr>
              <a:t>Aidan Tollefson </a:t>
            </a:r>
            <a:r>
              <a:rPr lang="en-US" sz="900">
                <a:solidFill>
                  <a:schemeClr val="dk1"/>
                </a:solidFill>
                <a:latin typeface="Avenir"/>
                <a:ea typeface="Avenir"/>
                <a:cs typeface="Avenir"/>
                <a:sym typeface="Avenir"/>
              </a:rPr>
              <a:t>sang in  Cantemus, Vox Nova, Vivace, and  Concert Choir. Vox Nova  (sophomore year) was his favorite  choir and favorite high school class.  Aidan plans to attend Minnesota  State University–Mankato. He  advises younger students to make  sure to keep their grades up</a:t>
            </a:r>
            <a:endParaRPr sz="900">
              <a:solidFill>
                <a:schemeClr val="dk1"/>
              </a:solidFill>
              <a:latin typeface="Avenir"/>
              <a:ea typeface="Avenir"/>
              <a:cs typeface="Avenir"/>
              <a:sym typeface="Avenir"/>
            </a:endParaRPr>
          </a:p>
        </p:txBody>
      </p:sp>
      <p:sp>
        <p:nvSpPr>
          <p:cNvPr id="519" name="Google Shape;519;p27"/>
          <p:cNvSpPr txBox="1"/>
          <p:nvPr/>
        </p:nvSpPr>
        <p:spPr>
          <a:xfrm>
            <a:off x="2298192" y="5932423"/>
            <a:ext cx="1785620"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because it’s way too easy to slack;</a:t>
            </a:r>
            <a:endParaRPr sz="900">
              <a:solidFill>
                <a:schemeClr val="dk1"/>
              </a:solidFill>
              <a:latin typeface="Avenir"/>
              <a:ea typeface="Avenir"/>
              <a:cs typeface="Avenir"/>
              <a:sym typeface="Avenir"/>
            </a:endParaRPr>
          </a:p>
        </p:txBody>
      </p:sp>
      <p:sp>
        <p:nvSpPr>
          <p:cNvPr id="520" name="Google Shape;520;p27"/>
          <p:cNvSpPr txBox="1"/>
          <p:nvPr/>
        </p:nvSpPr>
        <p:spPr>
          <a:xfrm>
            <a:off x="1158239" y="6087872"/>
            <a:ext cx="2541270"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and when things are hard, try and keep things in</a:t>
            </a:r>
            <a:endParaRPr sz="900">
              <a:solidFill>
                <a:schemeClr val="dk1"/>
              </a:solidFill>
              <a:latin typeface="Avenir"/>
              <a:ea typeface="Avenir"/>
              <a:cs typeface="Avenir"/>
              <a:sym typeface="Avenir"/>
            </a:endParaRPr>
          </a:p>
        </p:txBody>
      </p:sp>
      <p:sp>
        <p:nvSpPr>
          <p:cNvPr id="521" name="Google Shape;521;p27"/>
          <p:cNvSpPr txBox="1"/>
          <p:nvPr/>
        </p:nvSpPr>
        <p:spPr>
          <a:xfrm>
            <a:off x="1158239" y="6229908"/>
            <a:ext cx="2656205" cy="336550"/>
          </a:xfrm>
          <a:prstGeom prst="rect">
            <a:avLst/>
          </a:prstGeom>
          <a:noFill/>
          <a:ln>
            <a:noFill/>
          </a:ln>
        </p:spPr>
        <p:txBody>
          <a:bodyPr anchorCtr="0" anchor="t" bIns="0" lIns="0" spcFirstLastPara="1" rIns="0" wrap="square" tIns="12050">
            <a:spAutoFit/>
          </a:bodyPr>
          <a:lstStyle/>
          <a:p>
            <a:pPr indent="0" lvl="0" marL="12700" marR="5080" rtl="0" algn="l">
              <a:lnSpc>
                <a:spcPct val="113300"/>
              </a:lnSpc>
              <a:spcBef>
                <a:spcPts val="0"/>
              </a:spcBef>
              <a:spcAft>
                <a:spcPts val="0"/>
              </a:spcAft>
              <a:buNone/>
            </a:pPr>
            <a:r>
              <a:rPr lang="en-US" sz="900">
                <a:solidFill>
                  <a:schemeClr val="dk1"/>
                </a:solidFill>
                <a:latin typeface="Avenir"/>
                <a:ea typeface="Avenir"/>
                <a:cs typeface="Avenir"/>
                <a:sym typeface="Avenir"/>
              </a:rPr>
              <a:t>perspective. He thanks Mr. A for being an amazing  teacher and also an amazing mentor.</a:t>
            </a:r>
            <a:endParaRPr sz="900">
              <a:solidFill>
                <a:schemeClr val="dk1"/>
              </a:solidFill>
              <a:latin typeface="Avenir"/>
              <a:ea typeface="Avenir"/>
              <a:cs typeface="Avenir"/>
              <a:sym typeface="Avenir"/>
            </a:endParaRPr>
          </a:p>
        </p:txBody>
      </p:sp>
      <p:sp>
        <p:nvSpPr>
          <p:cNvPr id="522" name="Google Shape;522;p27"/>
          <p:cNvSpPr txBox="1"/>
          <p:nvPr/>
        </p:nvSpPr>
        <p:spPr>
          <a:xfrm>
            <a:off x="2298192" y="6696252"/>
            <a:ext cx="1874520" cy="1430655"/>
          </a:xfrm>
          <a:prstGeom prst="rect">
            <a:avLst/>
          </a:prstGeom>
          <a:noFill/>
          <a:ln>
            <a:noFill/>
          </a:ln>
        </p:spPr>
        <p:txBody>
          <a:bodyPr anchorCtr="0" anchor="t" bIns="0" lIns="0" spcFirstLastPara="1" rIns="0" wrap="square" tIns="11425">
            <a:spAutoFit/>
          </a:bodyPr>
          <a:lstStyle/>
          <a:p>
            <a:pPr indent="0" lvl="0" marL="12700" marR="5080" rtl="0" algn="l">
              <a:lnSpc>
                <a:spcPct val="114100"/>
              </a:lnSpc>
              <a:spcBef>
                <a:spcPts val="0"/>
              </a:spcBef>
              <a:spcAft>
                <a:spcPts val="0"/>
              </a:spcAft>
              <a:buNone/>
            </a:pPr>
            <a:r>
              <a:rPr b="1" lang="en-US" sz="900">
                <a:solidFill>
                  <a:schemeClr val="dk1"/>
                </a:solidFill>
                <a:latin typeface="Avenir"/>
                <a:ea typeface="Avenir"/>
                <a:cs typeface="Avenir"/>
                <a:sym typeface="Avenir"/>
              </a:rPr>
              <a:t>Nathaniel Tosh </a:t>
            </a:r>
            <a:r>
              <a:rPr lang="en-US" sz="900">
                <a:solidFill>
                  <a:schemeClr val="dk1"/>
                </a:solidFill>
                <a:latin typeface="Avenir"/>
                <a:ea typeface="Avenir"/>
                <a:cs typeface="Avenir"/>
                <a:sym typeface="Avenir"/>
              </a:rPr>
              <a:t>sang in Cantemus,  Cantemus Chamber Ensemble,  Vivace, Da Capo, and Concert  Choir, and performed in OnStage  his sophomore and junior years. He  plans to major in computer science  and cyber security at UW–Stout.</a:t>
            </a:r>
            <a:endParaRPr sz="900">
              <a:solidFill>
                <a:schemeClr val="dk1"/>
              </a:solidFill>
              <a:latin typeface="Avenir"/>
              <a:ea typeface="Avenir"/>
              <a:cs typeface="Avenir"/>
              <a:sym typeface="Avenir"/>
            </a:endParaRPr>
          </a:p>
          <a:p>
            <a:pPr indent="0" lvl="0" marL="12700" marR="219709" rtl="0" algn="l">
              <a:lnSpc>
                <a:spcPct val="113300"/>
              </a:lnSpc>
              <a:spcBef>
                <a:spcPts val="0"/>
              </a:spcBef>
              <a:spcAft>
                <a:spcPts val="0"/>
              </a:spcAft>
              <a:buNone/>
            </a:pPr>
            <a:r>
              <a:rPr lang="en-US" sz="900">
                <a:solidFill>
                  <a:schemeClr val="dk1"/>
                </a:solidFill>
                <a:latin typeface="Avenir"/>
                <a:ea typeface="Avenir"/>
                <a:cs typeface="Avenir"/>
                <a:sym typeface="Avenir"/>
              </a:rPr>
              <a:t>Nathaniel’s favorite thing about  choir was the enjoyment he felt</a:t>
            </a:r>
            <a:endParaRPr sz="900">
              <a:solidFill>
                <a:schemeClr val="dk1"/>
              </a:solidFill>
              <a:latin typeface="Avenir"/>
              <a:ea typeface="Avenir"/>
              <a:cs typeface="Avenir"/>
              <a:sym typeface="Avenir"/>
            </a:endParaRPr>
          </a:p>
        </p:txBody>
      </p:sp>
      <p:sp>
        <p:nvSpPr>
          <p:cNvPr id="523" name="Google Shape;523;p27"/>
          <p:cNvSpPr txBox="1"/>
          <p:nvPr/>
        </p:nvSpPr>
        <p:spPr>
          <a:xfrm>
            <a:off x="2298192" y="8117840"/>
            <a:ext cx="1724025"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every day walking into class, and</a:t>
            </a:r>
            <a:endParaRPr sz="900">
              <a:solidFill>
                <a:schemeClr val="dk1"/>
              </a:solidFill>
              <a:latin typeface="Avenir"/>
              <a:ea typeface="Avenir"/>
              <a:cs typeface="Avenir"/>
              <a:sym typeface="Avenir"/>
            </a:endParaRPr>
          </a:p>
        </p:txBody>
      </p:sp>
      <p:sp>
        <p:nvSpPr>
          <p:cNvPr id="524" name="Google Shape;524;p27"/>
          <p:cNvSpPr txBox="1"/>
          <p:nvPr/>
        </p:nvSpPr>
        <p:spPr>
          <a:xfrm>
            <a:off x="1158239" y="8253780"/>
            <a:ext cx="2962275" cy="967740"/>
          </a:xfrm>
          <a:prstGeom prst="rect">
            <a:avLst/>
          </a:prstGeom>
          <a:noFill/>
          <a:ln>
            <a:noFill/>
          </a:ln>
        </p:spPr>
        <p:txBody>
          <a:bodyPr anchorCtr="0" anchor="t" bIns="0" lIns="0" spcFirstLastPara="1" rIns="0" wrap="square" tIns="13950">
            <a:spAutoFit/>
          </a:bodyPr>
          <a:lstStyle/>
          <a:p>
            <a:pPr indent="0" lvl="0" marL="12700" marR="5080" rtl="0" algn="l">
              <a:lnSpc>
                <a:spcPct val="114199"/>
              </a:lnSpc>
              <a:spcBef>
                <a:spcPts val="0"/>
              </a:spcBef>
              <a:spcAft>
                <a:spcPts val="0"/>
              </a:spcAft>
              <a:buNone/>
            </a:pPr>
            <a:r>
              <a:rPr lang="en-US" sz="900">
                <a:solidFill>
                  <a:schemeClr val="dk1"/>
                </a:solidFill>
                <a:latin typeface="Avenir"/>
                <a:ea typeface="Avenir"/>
                <a:cs typeface="Avenir"/>
                <a:sym typeface="Avenir"/>
              </a:rPr>
              <a:t>despite the rough year everyone has had, his memories  of high school choir will stick with him forever. He wants  younger students to know that choir is really a spiritual  thing that brings light to many people's lives, and no  matter what choir you’re in, it’s a fun experience. So stick  with it; you won’t regret it.</a:t>
            </a:r>
            <a:endParaRPr sz="900">
              <a:solidFill>
                <a:schemeClr val="dk1"/>
              </a:solidFill>
              <a:latin typeface="Avenir"/>
              <a:ea typeface="Avenir"/>
              <a:cs typeface="Avenir"/>
              <a:sym typeface="Avenir"/>
            </a:endParaRPr>
          </a:p>
        </p:txBody>
      </p:sp>
      <p:sp>
        <p:nvSpPr>
          <p:cNvPr id="525" name="Google Shape;525;p27"/>
          <p:cNvSpPr txBox="1"/>
          <p:nvPr/>
        </p:nvSpPr>
        <p:spPr>
          <a:xfrm>
            <a:off x="5522976" y="295452"/>
            <a:ext cx="1861820" cy="1430655"/>
          </a:xfrm>
          <a:prstGeom prst="rect">
            <a:avLst/>
          </a:prstGeom>
          <a:noFill/>
          <a:ln>
            <a:noFill/>
          </a:ln>
        </p:spPr>
        <p:txBody>
          <a:bodyPr anchorCtr="0" anchor="t" bIns="0" lIns="0" spcFirstLastPara="1" rIns="0" wrap="square" tIns="11425">
            <a:spAutoFit/>
          </a:bodyPr>
          <a:lstStyle/>
          <a:p>
            <a:pPr indent="0" lvl="0" marL="12700" marR="5080" rtl="0" algn="l">
              <a:lnSpc>
                <a:spcPct val="113900"/>
              </a:lnSpc>
              <a:spcBef>
                <a:spcPts val="0"/>
              </a:spcBef>
              <a:spcAft>
                <a:spcPts val="0"/>
              </a:spcAft>
              <a:buNone/>
            </a:pPr>
            <a:r>
              <a:rPr b="1" lang="en-US" sz="900">
                <a:solidFill>
                  <a:schemeClr val="dk1"/>
                </a:solidFill>
                <a:latin typeface="Avenir"/>
                <a:ea typeface="Avenir"/>
                <a:cs typeface="Avenir"/>
                <a:sym typeface="Avenir"/>
              </a:rPr>
              <a:t>Niko Tosh </a:t>
            </a:r>
            <a:r>
              <a:rPr lang="en-US" sz="900">
                <a:solidFill>
                  <a:schemeClr val="dk1"/>
                </a:solidFill>
                <a:latin typeface="Avenir"/>
                <a:ea typeface="Avenir"/>
                <a:cs typeface="Avenir"/>
                <a:sym typeface="Avenir"/>
              </a:rPr>
              <a:t>sang in Cantemus,  Cantemus Chamber Ensemble,  Vivace, Da Capo, Luminos, and  Concert Choir. He was also in 9-10  State Honor Choir and performed  in OnStage. Niko wants to pursue a  career in business. He advises  younger students to stick with  choir, and he thanks his parents for</a:t>
            </a:r>
            <a:endParaRPr sz="900">
              <a:solidFill>
                <a:schemeClr val="dk1"/>
              </a:solidFill>
              <a:latin typeface="Avenir"/>
              <a:ea typeface="Avenir"/>
              <a:cs typeface="Avenir"/>
              <a:sym typeface="Avenir"/>
            </a:endParaRPr>
          </a:p>
        </p:txBody>
      </p:sp>
      <p:sp>
        <p:nvSpPr>
          <p:cNvPr id="526" name="Google Shape;526;p27"/>
          <p:cNvSpPr txBox="1"/>
          <p:nvPr/>
        </p:nvSpPr>
        <p:spPr>
          <a:xfrm>
            <a:off x="5522976" y="1707490"/>
            <a:ext cx="1431900" cy="152700"/>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always supporting him and</a:t>
            </a:r>
            <a:endParaRPr sz="900">
              <a:solidFill>
                <a:schemeClr val="dk1"/>
              </a:solidFill>
              <a:latin typeface="Avenir"/>
              <a:ea typeface="Avenir"/>
              <a:cs typeface="Avenir"/>
              <a:sym typeface="Avenir"/>
            </a:endParaRPr>
          </a:p>
        </p:txBody>
      </p:sp>
      <p:sp>
        <p:nvSpPr>
          <p:cNvPr id="527" name="Google Shape;527;p27"/>
          <p:cNvSpPr txBox="1"/>
          <p:nvPr/>
        </p:nvSpPr>
        <p:spPr>
          <a:xfrm>
            <a:off x="4383023" y="1860188"/>
            <a:ext cx="1756500" cy="152700"/>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encouraging to continue singing.</a:t>
            </a:r>
            <a:endParaRPr sz="900">
              <a:solidFill>
                <a:schemeClr val="dk1"/>
              </a:solidFill>
              <a:latin typeface="Avenir"/>
              <a:ea typeface="Avenir"/>
              <a:cs typeface="Avenir"/>
              <a:sym typeface="Avenir"/>
            </a:endParaRPr>
          </a:p>
        </p:txBody>
      </p:sp>
      <p:sp>
        <p:nvSpPr>
          <p:cNvPr id="528" name="Google Shape;528;p27"/>
          <p:cNvSpPr txBox="1"/>
          <p:nvPr/>
        </p:nvSpPr>
        <p:spPr>
          <a:xfrm>
            <a:off x="5522976" y="2169973"/>
            <a:ext cx="1739264" cy="1427480"/>
          </a:xfrm>
          <a:prstGeom prst="rect">
            <a:avLst/>
          </a:prstGeom>
          <a:noFill/>
          <a:ln>
            <a:noFill/>
          </a:ln>
        </p:spPr>
        <p:txBody>
          <a:bodyPr anchorCtr="0" anchor="t" bIns="0" lIns="0" spcFirstLastPara="1" rIns="0" wrap="square" tIns="12050">
            <a:spAutoFit/>
          </a:bodyPr>
          <a:lstStyle/>
          <a:p>
            <a:pPr indent="0" lvl="0" marL="12700" marR="5080" rtl="0" algn="l">
              <a:lnSpc>
                <a:spcPct val="113599"/>
              </a:lnSpc>
              <a:spcBef>
                <a:spcPts val="0"/>
              </a:spcBef>
              <a:spcAft>
                <a:spcPts val="0"/>
              </a:spcAft>
              <a:buNone/>
            </a:pPr>
            <a:r>
              <a:rPr b="1" lang="en-US" sz="900">
                <a:solidFill>
                  <a:schemeClr val="dk1"/>
                </a:solidFill>
                <a:latin typeface="Avenir"/>
                <a:ea typeface="Avenir"/>
                <a:cs typeface="Avenir"/>
                <a:sym typeface="Avenir"/>
              </a:rPr>
              <a:t>Peter Toso </a:t>
            </a:r>
            <a:r>
              <a:rPr lang="en-US" sz="900">
                <a:solidFill>
                  <a:schemeClr val="dk1"/>
                </a:solidFill>
                <a:latin typeface="Avenir"/>
                <a:ea typeface="Avenir"/>
                <a:cs typeface="Avenir"/>
                <a:sym typeface="Avenir"/>
              </a:rPr>
              <a:t>sang in Da Capo,  Chamber Singers, and Concert  Choir, and also performed in  OnStage. He also did soccer and  track and played in Wind  Ensemble, Jazz Band, Marching  Band, and pit orchestra for the  musical. Peter will continue his  education at Luther College and</a:t>
            </a:r>
            <a:endParaRPr sz="900">
              <a:solidFill>
                <a:schemeClr val="dk1"/>
              </a:solidFill>
              <a:latin typeface="Avenir"/>
              <a:ea typeface="Avenir"/>
              <a:cs typeface="Avenir"/>
              <a:sym typeface="Avenir"/>
            </a:endParaRPr>
          </a:p>
        </p:txBody>
      </p:sp>
      <p:sp>
        <p:nvSpPr>
          <p:cNvPr id="529" name="Google Shape;529;p27"/>
          <p:cNvSpPr txBox="1"/>
          <p:nvPr/>
        </p:nvSpPr>
        <p:spPr>
          <a:xfrm>
            <a:off x="5522976" y="3591560"/>
            <a:ext cx="1260475"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hopes one day to be an</a:t>
            </a:r>
            <a:endParaRPr sz="900">
              <a:solidFill>
                <a:schemeClr val="dk1"/>
              </a:solidFill>
              <a:latin typeface="Avenir"/>
              <a:ea typeface="Avenir"/>
              <a:cs typeface="Avenir"/>
              <a:sym typeface="Avenir"/>
            </a:endParaRPr>
          </a:p>
        </p:txBody>
      </p:sp>
      <p:sp>
        <p:nvSpPr>
          <p:cNvPr id="530" name="Google Shape;530;p27"/>
          <p:cNvSpPr txBox="1"/>
          <p:nvPr/>
        </p:nvSpPr>
        <p:spPr>
          <a:xfrm>
            <a:off x="4383023" y="3730549"/>
            <a:ext cx="2874645" cy="1116965"/>
          </a:xfrm>
          <a:prstGeom prst="rect">
            <a:avLst/>
          </a:prstGeom>
          <a:noFill/>
          <a:ln>
            <a:noFill/>
          </a:ln>
        </p:spPr>
        <p:txBody>
          <a:bodyPr anchorCtr="0" anchor="t" bIns="0" lIns="0" spcFirstLastPara="1" rIns="0" wrap="square" tIns="11425">
            <a:spAutoFit/>
          </a:bodyPr>
          <a:lstStyle/>
          <a:p>
            <a:pPr indent="0" lvl="0" marL="12700" marR="5080" rtl="0" algn="l">
              <a:lnSpc>
                <a:spcPct val="113700"/>
              </a:lnSpc>
              <a:spcBef>
                <a:spcPts val="0"/>
              </a:spcBef>
              <a:spcAft>
                <a:spcPts val="0"/>
              </a:spcAft>
              <a:buNone/>
            </a:pPr>
            <a:r>
              <a:rPr lang="en-US" sz="900">
                <a:solidFill>
                  <a:schemeClr val="dk1"/>
                </a:solidFill>
                <a:latin typeface="Avenir"/>
                <a:ea typeface="Avenir"/>
                <a:cs typeface="Avenir"/>
                <a:sym typeface="Avenir"/>
              </a:rPr>
              <a:t>entrepreneur and business owner in the field of cars or  auto mechanics. His parting advice is to do as many  activities as you can and enjoy your high school  experience while also focusing on your studies. He  thanks his mom for pushing him to be the best person  that he can be, and his dad for always being so  supportive.</a:t>
            </a:r>
            <a:endParaRPr sz="900">
              <a:solidFill>
                <a:schemeClr val="dk1"/>
              </a:solidFill>
              <a:latin typeface="Avenir"/>
              <a:ea typeface="Avenir"/>
              <a:cs typeface="Avenir"/>
              <a:sym typeface="Avenir"/>
            </a:endParaRPr>
          </a:p>
        </p:txBody>
      </p:sp>
      <p:sp>
        <p:nvSpPr>
          <p:cNvPr id="531" name="Google Shape;531;p27"/>
          <p:cNvSpPr txBox="1"/>
          <p:nvPr/>
        </p:nvSpPr>
        <p:spPr>
          <a:xfrm>
            <a:off x="5507735" y="4980228"/>
            <a:ext cx="1891030" cy="1430655"/>
          </a:xfrm>
          <a:prstGeom prst="rect">
            <a:avLst/>
          </a:prstGeom>
          <a:noFill/>
          <a:ln>
            <a:noFill/>
          </a:ln>
        </p:spPr>
        <p:txBody>
          <a:bodyPr anchorCtr="0" anchor="t" bIns="0" lIns="0" spcFirstLastPara="1" rIns="0" wrap="square" tIns="11425">
            <a:spAutoFit/>
          </a:bodyPr>
          <a:lstStyle/>
          <a:p>
            <a:pPr indent="0" lvl="0" marL="12700" marR="27305" rtl="0" algn="l">
              <a:lnSpc>
                <a:spcPct val="113799"/>
              </a:lnSpc>
              <a:spcBef>
                <a:spcPts val="0"/>
              </a:spcBef>
              <a:spcAft>
                <a:spcPts val="0"/>
              </a:spcAft>
              <a:buNone/>
            </a:pPr>
            <a:r>
              <a:rPr b="1" lang="en-US" sz="900">
                <a:solidFill>
                  <a:schemeClr val="dk1"/>
                </a:solidFill>
                <a:latin typeface="Avenir"/>
                <a:ea typeface="Avenir"/>
                <a:cs typeface="Avenir"/>
                <a:sym typeface="Avenir"/>
              </a:rPr>
              <a:t>Olivia Youngberg </a:t>
            </a:r>
            <a:r>
              <a:rPr lang="en-US" sz="900">
                <a:solidFill>
                  <a:schemeClr val="dk1"/>
                </a:solidFill>
                <a:latin typeface="Avenir"/>
                <a:ea typeface="Avenir"/>
                <a:cs typeface="Avenir"/>
                <a:sym typeface="Avenir"/>
              </a:rPr>
              <a:t>sang in Bella  Voce, Da Capo, Aurora, and  Concert Choir. She was also in  band (including Jazz Band and  Marching Band), OnStage, Tri-M,  COVE, NHS, FNHS, and FCA. Olivia</a:t>
            </a:r>
            <a:endParaRPr sz="900">
              <a:solidFill>
                <a:schemeClr val="dk1"/>
              </a:solidFill>
              <a:latin typeface="Avenir"/>
              <a:ea typeface="Avenir"/>
              <a:cs typeface="Avenir"/>
              <a:sym typeface="Avenir"/>
            </a:endParaRPr>
          </a:p>
          <a:p>
            <a:pPr indent="0" lvl="0" marL="12700" marR="16510" rtl="0" algn="l">
              <a:lnSpc>
                <a:spcPct val="113300"/>
              </a:lnSpc>
              <a:spcBef>
                <a:spcPts val="0"/>
              </a:spcBef>
              <a:spcAft>
                <a:spcPts val="0"/>
              </a:spcAft>
              <a:buNone/>
            </a:pPr>
            <a:r>
              <a:rPr lang="en-US" sz="900">
                <a:solidFill>
                  <a:schemeClr val="dk1"/>
                </a:solidFill>
                <a:latin typeface="Avenir"/>
                <a:ea typeface="Avenir"/>
                <a:cs typeface="Avenir"/>
                <a:sym typeface="Avenir"/>
              </a:rPr>
              <a:t>looks forward to starting college  and thanks her family for reminding</a:t>
            </a:r>
            <a:endParaRPr sz="900">
              <a:solidFill>
                <a:schemeClr val="dk1"/>
              </a:solidFill>
              <a:latin typeface="Avenir"/>
              <a:ea typeface="Avenir"/>
              <a:cs typeface="Avenir"/>
              <a:sym typeface="Avenir"/>
            </a:endParaRPr>
          </a:p>
          <a:p>
            <a:pPr indent="0" lvl="0" marL="12700" marR="0" rtl="0" algn="l">
              <a:lnSpc>
                <a:spcPct val="100000"/>
              </a:lnSpc>
              <a:spcBef>
                <a:spcPts val="170"/>
              </a:spcBef>
              <a:spcAft>
                <a:spcPts val="0"/>
              </a:spcAft>
              <a:buNone/>
            </a:pPr>
            <a:r>
              <a:rPr lang="en-US" sz="900">
                <a:solidFill>
                  <a:schemeClr val="dk1"/>
                </a:solidFill>
                <a:latin typeface="Avenir"/>
                <a:ea typeface="Avenir"/>
                <a:cs typeface="Avenir"/>
                <a:sym typeface="Avenir"/>
              </a:rPr>
              <a:t>her to not take life too seriously and</a:t>
            </a:r>
            <a:endParaRPr sz="900">
              <a:solidFill>
                <a:schemeClr val="dk1"/>
              </a:solidFill>
              <a:latin typeface="Avenir"/>
              <a:ea typeface="Avenir"/>
              <a:cs typeface="Avenir"/>
              <a:sym typeface="Avenir"/>
            </a:endParaRPr>
          </a:p>
        </p:txBody>
      </p:sp>
      <p:sp>
        <p:nvSpPr>
          <p:cNvPr id="532" name="Google Shape;532;p27"/>
          <p:cNvSpPr txBox="1"/>
          <p:nvPr/>
        </p:nvSpPr>
        <p:spPr>
          <a:xfrm>
            <a:off x="5507735" y="6401816"/>
            <a:ext cx="1722120"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supporting her in everything she</a:t>
            </a:r>
            <a:endParaRPr sz="900">
              <a:solidFill>
                <a:schemeClr val="dk1"/>
              </a:solidFill>
              <a:latin typeface="Avenir"/>
              <a:ea typeface="Avenir"/>
              <a:cs typeface="Avenir"/>
              <a:sym typeface="Avenir"/>
            </a:endParaRPr>
          </a:p>
        </p:txBody>
      </p:sp>
      <p:sp>
        <p:nvSpPr>
          <p:cNvPr id="533" name="Google Shape;533;p27"/>
          <p:cNvSpPr txBox="1"/>
          <p:nvPr/>
        </p:nvSpPr>
        <p:spPr>
          <a:xfrm>
            <a:off x="4383023" y="6540804"/>
            <a:ext cx="2839085" cy="492125"/>
          </a:xfrm>
          <a:prstGeom prst="rect">
            <a:avLst/>
          </a:prstGeom>
          <a:noFill/>
          <a:ln>
            <a:noFill/>
          </a:ln>
        </p:spPr>
        <p:txBody>
          <a:bodyPr anchorCtr="0" anchor="t" bIns="0" lIns="0" spcFirstLastPara="1" rIns="0" wrap="square" tIns="12050">
            <a:spAutoFit/>
          </a:bodyPr>
          <a:lstStyle/>
          <a:p>
            <a:pPr indent="0" lvl="0" marL="12700" marR="5080" rtl="0" algn="l">
              <a:lnSpc>
                <a:spcPct val="113300"/>
              </a:lnSpc>
              <a:spcBef>
                <a:spcPts val="0"/>
              </a:spcBef>
              <a:spcAft>
                <a:spcPts val="0"/>
              </a:spcAft>
              <a:buNone/>
            </a:pPr>
            <a:r>
              <a:rPr lang="en-US" sz="900">
                <a:solidFill>
                  <a:schemeClr val="dk1"/>
                </a:solidFill>
                <a:latin typeface="Avenir"/>
                <a:ea typeface="Avenir"/>
                <a:cs typeface="Avenir"/>
                <a:sym typeface="Avenir"/>
              </a:rPr>
              <a:t>does. She advises younger students to remember that  there is more to high school than grades, so try new  things and get involved in different activities.</a:t>
            </a:r>
            <a:endParaRPr sz="900">
              <a:solidFill>
                <a:schemeClr val="dk1"/>
              </a:solidFill>
              <a:latin typeface="Avenir"/>
              <a:ea typeface="Avenir"/>
              <a:cs typeface="Avenir"/>
              <a:sym typeface="Avenir"/>
            </a:endParaRPr>
          </a:p>
        </p:txBody>
      </p:sp>
      <p:sp>
        <p:nvSpPr>
          <p:cNvPr id="534" name="Google Shape;534;p27"/>
          <p:cNvSpPr txBox="1"/>
          <p:nvPr/>
        </p:nvSpPr>
        <p:spPr>
          <a:xfrm>
            <a:off x="5522976" y="7165644"/>
            <a:ext cx="1875789" cy="1430655"/>
          </a:xfrm>
          <a:prstGeom prst="rect">
            <a:avLst/>
          </a:prstGeom>
          <a:noFill/>
          <a:ln>
            <a:noFill/>
          </a:ln>
        </p:spPr>
        <p:txBody>
          <a:bodyPr anchorCtr="0" anchor="t" bIns="0" lIns="0" spcFirstLastPara="1" rIns="0" wrap="square" tIns="11425">
            <a:spAutoFit/>
          </a:bodyPr>
          <a:lstStyle/>
          <a:p>
            <a:pPr indent="0" lvl="0" marL="12700" marR="5080" rtl="0" algn="l">
              <a:lnSpc>
                <a:spcPct val="113700"/>
              </a:lnSpc>
              <a:spcBef>
                <a:spcPts val="0"/>
              </a:spcBef>
              <a:spcAft>
                <a:spcPts val="0"/>
              </a:spcAft>
              <a:buNone/>
            </a:pPr>
            <a:r>
              <a:rPr b="1" lang="en-US" sz="900">
                <a:solidFill>
                  <a:schemeClr val="dk1"/>
                </a:solidFill>
                <a:latin typeface="Avenir"/>
                <a:ea typeface="Avenir"/>
                <a:cs typeface="Avenir"/>
                <a:sym typeface="Avenir"/>
              </a:rPr>
              <a:t>Jake Zimmer </a:t>
            </a:r>
            <a:r>
              <a:rPr lang="en-US" sz="900">
                <a:solidFill>
                  <a:schemeClr val="dk1"/>
                </a:solidFill>
                <a:latin typeface="Avenir"/>
                <a:ea typeface="Avenir"/>
                <a:cs typeface="Avenir"/>
                <a:sym typeface="Avenir"/>
              </a:rPr>
              <a:t>sang in Cantemus,  Vivace, and Concert Choir, and was  also involved in DECA, baseball,  and basketball. His favorite choir  memory is singing at the  Homecoming football game his  junior year. Jake plans to study  business at the University of St.</a:t>
            </a:r>
            <a:endParaRPr sz="900">
              <a:solidFill>
                <a:schemeClr val="dk1"/>
              </a:solidFill>
              <a:latin typeface="Avenir"/>
              <a:ea typeface="Avenir"/>
              <a:cs typeface="Avenir"/>
              <a:sym typeface="Avenir"/>
            </a:endParaRPr>
          </a:p>
          <a:p>
            <a:pPr indent="0" lvl="0" marL="12700" marR="0" rtl="0" algn="l">
              <a:lnSpc>
                <a:spcPct val="100000"/>
              </a:lnSpc>
              <a:spcBef>
                <a:spcPts val="170"/>
              </a:spcBef>
              <a:spcAft>
                <a:spcPts val="0"/>
              </a:spcAft>
              <a:buNone/>
            </a:pPr>
            <a:r>
              <a:rPr lang="en-US" sz="900">
                <a:solidFill>
                  <a:schemeClr val="dk1"/>
                </a:solidFill>
                <a:latin typeface="Avenir"/>
                <a:ea typeface="Avenir"/>
                <a:cs typeface="Avenir"/>
                <a:sym typeface="Avenir"/>
              </a:rPr>
              <a:t>Thomas. He thanks his parents for</a:t>
            </a:r>
            <a:endParaRPr sz="900">
              <a:solidFill>
                <a:schemeClr val="dk1"/>
              </a:solidFill>
              <a:latin typeface="Avenir"/>
              <a:ea typeface="Avenir"/>
              <a:cs typeface="Avenir"/>
              <a:sym typeface="Avenir"/>
            </a:endParaRPr>
          </a:p>
        </p:txBody>
      </p:sp>
      <p:sp>
        <p:nvSpPr>
          <p:cNvPr id="535" name="Google Shape;535;p27"/>
          <p:cNvSpPr txBox="1"/>
          <p:nvPr/>
        </p:nvSpPr>
        <p:spPr>
          <a:xfrm>
            <a:off x="5522976" y="8587231"/>
            <a:ext cx="1684020"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always supporting his academic</a:t>
            </a:r>
            <a:endParaRPr sz="900">
              <a:solidFill>
                <a:schemeClr val="dk1"/>
              </a:solidFill>
              <a:latin typeface="Avenir"/>
              <a:ea typeface="Avenir"/>
              <a:cs typeface="Avenir"/>
              <a:sym typeface="Avenir"/>
            </a:endParaRPr>
          </a:p>
        </p:txBody>
      </p:sp>
      <p:sp>
        <p:nvSpPr>
          <p:cNvPr id="536" name="Google Shape;536;p27"/>
          <p:cNvSpPr txBox="1"/>
          <p:nvPr/>
        </p:nvSpPr>
        <p:spPr>
          <a:xfrm>
            <a:off x="4383023" y="8742680"/>
            <a:ext cx="2694305" cy="164465"/>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None/>
            </a:pPr>
            <a:r>
              <a:rPr lang="en-US" sz="900">
                <a:solidFill>
                  <a:schemeClr val="dk1"/>
                </a:solidFill>
                <a:latin typeface="Avenir"/>
                <a:ea typeface="Avenir"/>
                <a:cs typeface="Avenir"/>
                <a:sym typeface="Avenir"/>
              </a:rPr>
              <a:t>goals. To younger students, he says, “Cherish every</a:t>
            </a:r>
            <a:endParaRPr sz="900">
              <a:solidFill>
                <a:schemeClr val="dk1"/>
              </a:solidFill>
              <a:latin typeface="Avenir"/>
              <a:ea typeface="Avenir"/>
              <a:cs typeface="Avenir"/>
              <a:sym typeface="Avenir"/>
            </a:endParaRPr>
          </a:p>
        </p:txBody>
      </p:sp>
      <p:sp>
        <p:nvSpPr>
          <p:cNvPr id="537" name="Google Shape;537;p27"/>
          <p:cNvSpPr txBox="1"/>
          <p:nvPr/>
        </p:nvSpPr>
        <p:spPr>
          <a:xfrm>
            <a:off x="4383023" y="8878620"/>
            <a:ext cx="2828925" cy="342900"/>
          </a:xfrm>
          <a:prstGeom prst="rect">
            <a:avLst/>
          </a:prstGeom>
          <a:noFill/>
          <a:ln>
            <a:noFill/>
          </a:ln>
        </p:spPr>
        <p:txBody>
          <a:bodyPr anchorCtr="0" anchor="t" bIns="0" lIns="0" spcFirstLastPara="1" rIns="0" wrap="square" tIns="12050">
            <a:spAutoFit/>
          </a:bodyPr>
          <a:lstStyle/>
          <a:p>
            <a:pPr indent="0" lvl="0" marL="12700" marR="5080" rtl="0" algn="l">
              <a:lnSpc>
                <a:spcPct val="115599"/>
              </a:lnSpc>
              <a:spcBef>
                <a:spcPts val="0"/>
              </a:spcBef>
              <a:spcAft>
                <a:spcPts val="0"/>
              </a:spcAft>
              <a:buNone/>
            </a:pPr>
            <a:r>
              <a:rPr lang="en-US" sz="900">
                <a:solidFill>
                  <a:schemeClr val="dk1"/>
                </a:solidFill>
                <a:latin typeface="Avenir"/>
                <a:ea typeface="Avenir"/>
                <a:cs typeface="Avenir"/>
                <a:sym typeface="Avenir"/>
              </a:rPr>
              <a:t>moment of high school, because it will be over before  you know it.”</a:t>
            </a:r>
            <a:endParaRPr sz="900">
              <a:solidFill>
                <a:schemeClr val="dk1"/>
              </a:solidFill>
              <a:latin typeface="Avenir"/>
              <a:ea typeface="Avenir"/>
              <a:cs typeface="Avenir"/>
              <a:sym typeface="Avenir"/>
            </a:endParaRPr>
          </a:p>
        </p:txBody>
      </p:sp>
      <p:grpSp>
        <p:nvGrpSpPr>
          <p:cNvPr id="538" name="Google Shape;538;p27"/>
          <p:cNvGrpSpPr/>
          <p:nvPr/>
        </p:nvGrpSpPr>
        <p:grpSpPr>
          <a:xfrm>
            <a:off x="4336725" y="335596"/>
            <a:ext cx="1071245" cy="1423670"/>
            <a:chOff x="4336725" y="335596"/>
            <a:chExt cx="1071245" cy="1423670"/>
          </a:xfrm>
        </p:grpSpPr>
        <p:pic>
          <p:nvPicPr>
            <p:cNvPr id="539" name="Google Shape;539;p27"/>
            <p:cNvPicPr preferRelativeResize="0"/>
            <p:nvPr/>
          </p:nvPicPr>
          <p:blipFill rotWithShape="1">
            <a:blip r:embed="rId4">
              <a:alphaModFix/>
            </a:blip>
            <a:srcRect b="0" l="0" r="0" t="0"/>
            <a:stretch/>
          </p:blipFill>
          <p:spPr>
            <a:xfrm>
              <a:off x="4341488" y="340358"/>
              <a:ext cx="1061720" cy="1414129"/>
            </a:xfrm>
            <a:prstGeom prst="rect">
              <a:avLst/>
            </a:prstGeom>
            <a:noFill/>
            <a:ln>
              <a:noFill/>
            </a:ln>
          </p:spPr>
        </p:pic>
        <p:sp>
          <p:nvSpPr>
            <p:cNvPr id="540" name="Google Shape;540;p27"/>
            <p:cNvSpPr/>
            <p:nvPr/>
          </p:nvSpPr>
          <p:spPr>
            <a:xfrm>
              <a:off x="4336725" y="335596"/>
              <a:ext cx="1071245" cy="1423670"/>
            </a:xfrm>
            <a:custGeom>
              <a:rect b="b" l="l" r="r" t="t"/>
              <a:pathLst>
                <a:path extrusionOk="0" h="1423670" w="1071245">
                  <a:moveTo>
                    <a:pt x="0" y="0"/>
                  </a:moveTo>
                  <a:lnTo>
                    <a:pt x="1071244" y="0"/>
                  </a:lnTo>
                  <a:lnTo>
                    <a:pt x="1071244" y="1423669"/>
                  </a:lnTo>
                  <a:lnTo>
                    <a:pt x="0" y="1423669"/>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41" name="Google Shape;541;p27"/>
          <p:cNvGrpSpPr/>
          <p:nvPr/>
        </p:nvGrpSpPr>
        <p:grpSpPr>
          <a:xfrm>
            <a:off x="1113468" y="6737053"/>
            <a:ext cx="1071245" cy="1430655"/>
            <a:chOff x="1113468" y="6737053"/>
            <a:chExt cx="1071245" cy="1430655"/>
          </a:xfrm>
        </p:grpSpPr>
        <p:pic>
          <p:nvPicPr>
            <p:cNvPr id="542" name="Google Shape;542;p27"/>
            <p:cNvPicPr preferRelativeResize="0"/>
            <p:nvPr/>
          </p:nvPicPr>
          <p:blipFill rotWithShape="1">
            <a:blip r:embed="rId5">
              <a:alphaModFix/>
            </a:blip>
            <a:srcRect b="0" l="0" r="0" t="0"/>
            <a:stretch/>
          </p:blipFill>
          <p:spPr>
            <a:xfrm>
              <a:off x="1118230" y="6741816"/>
              <a:ext cx="1061720" cy="1413705"/>
            </a:xfrm>
            <a:prstGeom prst="rect">
              <a:avLst/>
            </a:prstGeom>
            <a:noFill/>
            <a:ln>
              <a:noFill/>
            </a:ln>
          </p:spPr>
        </p:pic>
        <p:sp>
          <p:nvSpPr>
            <p:cNvPr id="543" name="Google Shape;543;p27"/>
            <p:cNvSpPr/>
            <p:nvPr/>
          </p:nvSpPr>
          <p:spPr>
            <a:xfrm>
              <a:off x="1113468" y="6737053"/>
              <a:ext cx="1071245" cy="1430655"/>
            </a:xfrm>
            <a:custGeom>
              <a:rect b="b" l="l" r="r" t="t"/>
              <a:pathLst>
                <a:path extrusionOk="0" h="1430654" w="1071245">
                  <a:moveTo>
                    <a:pt x="0" y="0"/>
                  </a:moveTo>
                  <a:lnTo>
                    <a:pt x="1071244" y="0"/>
                  </a:lnTo>
                  <a:lnTo>
                    <a:pt x="1071244" y="1430654"/>
                  </a:lnTo>
                  <a:lnTo>
                    <a:pt x="0" y="143065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44" name="Google Shape;544;p27"/>
          <p:cNvGrpSpPr/>
          <p:nvPr/>
        </p:nvGrpSpPr>
        <p:grpSpPr>
          <a:xfrm>
            <a:off x="1113468" y="335596"/>
            <a:ext cx="1430655" cy="1068705"/>
            <a:chOff x="1113468" y="335596"/>
            <a:chExt cx="1430655" cy="1068705"/>
          </a:xfrm>
        </p:grpSpPr>
        <p:pic>
          <p:nvPicPr>
            <p:cNvPr id="545" name="Google Shape;545;p27"/>
            <p:cNvPicPr preferRelativeResize="0"/>
            <p:nvPr/>
          </p:nvPicPr>
          <p:blipFill rotWithShape="1">
            <a:blip r:embed="rId6">
              <a:alphaModFix/>
            </a:blip>
            <a:srcRect b="0" l="0" r="0" t="0"/>
            <a:stretch/>
          </p:blipFill>
          <p:spPr>
            <a:xfrm>
              <a:off x="1118231" y="340358"/>
              <a:ext cx="1421130" cy="1059058"/>
            </a:xfrm>
            <a:prstGeom prst="rect">
              <a:avLst/>
            </a:prstGeom>
            <a:noFill/>
            <a:ln>
              <a:noFill/>
            </a:ln>
          </p:spPr>
        </p:pic>
        <p:sp>
          <p:nvSpPr>
            <p:cNvPr id="546" name="Google Shape;546;p27"/>
            <p:cNvSpPr/>
            <p:nvPr/>
          </p:nvSpPr>
          <p:spPr>
            <a:xfrm>
              <a:off x="1113468" y="335596"/>
              <a:ext cx="1430655" cy="1068705"/>
            </a:xfrm>
            <a:custGeom>
              <a:rect b="b" l="l" r="r" t="t"/>
              <a:pathLst>
                <a:path extrusionOk="0" h="1068705" w="1430655">
                  <a:moveTo>
                    <a:pt x="0" y="0"/>
                  </a:moveTo>
                  <a:lnTo>
                    <a:pt x="1430654" y="0"/>
                  </a:lnTo>
                  <a:lnTo>
                    <a:pt x="1430654" y="1068582"/>
                  </a:lnTo>
                  <a:lnTo>
                    <a:pt x="0" y="1068582"/>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47" name="Google Shape;547;p27"/>
          <p:cNvGrpSpPr/>
          <p:nvPr/>
        </p:nvGrpSpPr>
        <p:grpSpPr>
          <a:xfrm>
            <a:off x="1113468" y="2213004"/>
            <a:ext cx="1073785" cy="1425575"/>
            <a:chOff x="1113468" y="2213004"/>
            <a:chExt cx="1073785" cy="1425575"/>
          </a:xfrm>
        </p:grpSpPr>
        <p:pic>
          <p:nvPicPr>
            <p:cNvPr id="548" name="Google Shape;548;p27"/>
            <p:cNvPicPr preferRelativeResize="0"/>
            <p:nvPr/>
          </p:nvPicPr>
          <p:blipFill rotWithShape="1">
            <a:blip r:embed="rId7">
              <a:alphaModFix/>
            </a:blip>
            <a:srcRect b="0" l="0" r="0" t="0"/>
            <a:stretch/>
          </p:blipFill>
          <p:spPr>
            <a:xfrm>
              <a:off x="1118230" y="2217766"/>
              <a:ext cx="1064260" cy="1416050"/>
            </a:xfrm>
            <a:prstGeom prst="rect">
              <a:avLst/>
            </a:prstGeom>
            <a:noFill/>
            <a:ln>
              <a:noFill/>
            </a:ln>
          </p:spPr>
        </p:pic>
        <p:sp>
          <p:nvSpPr>
            <p:cNvPr id="549" name="Google Shape;549;p27"/>
            <p:cNvSpPr/>
            <p:nvPr/>
          </p:nvSpPr>
          <p:spPr>
            <a:xfrm>
              <a:off x="1113468" y="2213004"/>
              <a:ext cx="1073785" cy="1425575"/>
            </a:xfrm>
            <a:custGeom>
              <a:rect b="b" l="l" r="r" t="t"/>
              <a:pathLst>
                <a:path extrusionOk="0" h="1425575" w="1073785">
                  <a:moveTo>
                    <a:pt x="0" y="0"/>
                  </a:moveTo>
                  <a:lnTo>
                    <a:pt x="1073784" y="0"/>
                  </a:lnTo>
                  <a:lnTo>
                    <a:pt x="1073784"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50" name="Google Shape;550;p27"/>
          <p:cNvGrpSpPr/>
          <p:nvPr/>
        </p:nvGrpSpPr>
        <p:grpSpPr>
          <a:xfrm>
            <a:off x="1113468" y="4551826"/>
            <a:ext cx="1073785" cy="1425575"/>
            <a:chOff x="1113468" y="4551826"/>
            <a:chExt cx="1073785" cy="1425575"/>
          </a:xfrm>
        </p:grpSpPr>
        <p:pic>
          <p:nvPicPr>
            <p:cNvPr id="551" name="Google Shape;551;p27"/>
            <p:cNvPicPr preferRelativeResize="0"/>
            <p:nvPr/>
          </p:nvPicPr>
          <p:blipFill rotWithShape="1">
            <a:blip r:embed="rId8">
              <a:alphaModFix/>
            </a:blip>
            <a:srcRect b="0" l="0" r="0" t="0"/>
            <a:stretch/>
          </p:blipFill>
          <p:spPr>
            <a:xfrm>
              <a:off x="1118230" y="4556588"/>
              <a:ext cx="1064260" cy="1416050"/>
            </a:xfrm>
            <a:prstGeom prst="rect">
              <a:avLst/>
            </a:prstGeom>
            <a:noFill/>
            <a:ln>
              <a:noFill/>
            </a:ln>
          </p:spPr>
        </p:pic>
        <p:sp>
          <p:nvSpPr>
            <p:cNvPr id="552" name="Google Shape;552;p27"/>
            <p:cNvSpPr/>
            <p:nvPr/>
          </p:nvSpPr>
          <p:spPr>
            <a:xfrm>
              <a:off x="1113468" y="4551826"/>
              <a:ext cx="1073785" cy="1425575"/>
            </a:xfrm>
            <a:custGeom>
              <a:rect b="b" l="l" r="r" t="t"/>
              <a:pathLst>
                <a:path extrusionOk="0" h="1425575" w="1073785">
                  <a:moveTo>
                    <a:pt x="0" y="0"/>
                  </a:moveTo>
                  <a:lnTo>
                    <a:pt x="1073784" y="0"/>
                  </a:lnTo>
                  <a:lnTo>
                    <a:pt x="1073784"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53" name="Google Shape;553;p27"/>
          <p:cNvGrpSpPr/>
          <p:nvPr/>
        </p:nvGrpSpPr>
        <p:grpSpPr>
          <a:xfrm>
            <a:off x="4336726" y="2213004"/>
            <a:ext cx="1073785" cy="1425575"/>
            <a:chOff x="4336726" y="2213004"/>
            <a:chExt cx="1073785" cy="1425575"/>
          </a:xfrm>
        </p:grpSpPr>
        <p:pic>
          <p:nvPicPr>
            <p:cNvPr id="554" name="Google Shape;554;p27"/>
            <p:cNvPicPr preferRelativeResize="0"/>
            <p:nvPr/>
          </p:nvPicPr>
          <p:blipFill rotWithShape="1">
            <a:blip r:embed="rId9">
              <a:alphaModFix/>
            </a:blip>
            <a:srcRect b="0" l="0" r="0" t="0"/>
            <a:stretch/>
          </p:blipFill>
          <p:spPr>
            <a:xfrm>
              <a:off x="4341488" y="2217766"/>
              <a:ext cx="1063910" cy="1416050"/>
            </a:xfrm>
            <a:prstGeom prst="rect">
              <a:avLst/>
            </a:prstGeom>
            <a:noFill/>
            <a:ln>
              <a:noFill/>
            </a:ln>
          </p:spPr>
        </p:pic>
        <p:sp>
          <p:nvSpPr>
            <p:cNvPr id="555" name="Google Shape;555;p27"/>
            <p:cNvSpPr/>
            <p:nvPr/>
          </p:nvSpPr>
          <p:spPr>
            <a:xfrm>
              <a:off x="4336726" y="2213004"/>
              <a:ext cx="1073785" cy="1425575"/>
            </a:xfrm>
            <a:custGeom>
              <a:rect b="b" l="l" r="r" t="t"/>
              <a:pathLst>
                <a:path extrusionOk="0" h="1425575" w="1073785">
                  <a:moveTo>
                    <a:pt x="0" y="0"/>
                  </a:moveTo>
                  <a:lnTo>
                    <a:pt x="1073436" y="0"/>
                  </a:lnTo>
                  <a:lnTo>
                    <a:pt x="1073436"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56" name="Google Shape;556;p27"/>
          <p:cNvGrpSpPr/>
          <p:nvPr/>
        </p:nvGrpSpPr>
        <p:grpSpPr>
          <a:xfrm>
            <a:off x="4336725" y="5024668"/>
            <a:ext cx="1066165" cy="1425575"/>
            <a:chOff x="4336725" y="5024668"/>
            <a:chExt cx="1066165" cy="1425575"/>
          </a:xfrm>
        </p:grpSpPr>
        <p:pic>
          <p:nvPicPr>
            <p:cNvPr id="557" name="Google Shape;557;p27"/>
            <p:cNvPicPr preferRelativeResize="0"/>
            <p:nvPr/>
          </p:nvPicPr>
          <p:blipFill rotWithShape="1">
            <a:blip r:embed="rId10">
              <a:alphaModFix/>
            </a:blip>
            <a:srcRect b="0" l="0" r="0" t="0"/>
            <a:stretch/>
          </p:blipFill>
          <p:spPr>
            <a:xfrm>
              <a:off x="4341488" y="5029431"/>
              <a:ext cx="1056419" cy="1416050"/>
            </a:xfrm>
            <a:prstGeom prst="rect">
              <a:avLst/>
            </a:prstGeom>
            <a:noFill/>
            <a:ln>
              <a:noFill/>
            </a:ln>
          </p:spPr>
        </p:pic>
        <p:sp>
          <p:nvSpPr>
            <p:cNvPr id="558" name="Google Shape;558;p27"/>
            <p:cNvSpPr/>
            <p:nvPr/>
          </p:nvSpPr>
          <p:spPr>
            <a:xfrm>
              <a:off x="4336725" y="5024668"/>
              <a:ext cx="1066165" cy="1425575"/>
            </a:xfrm>
            <a:custGeom>
              <a:rect b="b" l="l" r="r" t="t"/>
              <a:pathLst>
                <a:path extrusionOk="0" h="1425575" w="1066164">
                  <a:moveTo>
                    <a:pt x="0" y="0"/>
                  </a:moveTo>
                  <a:lnTo>
                    <a:pt x="1065944" y="0"/>
                  </a:lnTo>
                  <a:lnTo>
                    <a:pt x="1065944" y="1425574"/>
                  </a:lnTo>
                  <a:lnTo>
                    <a:pt x="0" y="142557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59" name="Google Shape;559;p27"/>
          <p:cNvGrpSpPr/>
          <p:nvPr/>
        </p:nvGrpSpPr>
        <p:grpSpPr>
          <a:xfrm>
            <a:off x="4336725" y="7205453"/>
            <a:ext cx="1071245" cy="1423035"/>
            <a:chOff x="4336725" y="7205453"/>
            <a:chExt cx="1071245" cy="1423035"/>
          </a:xfrm>
        </p:grpSpPr>
        <p:pic>
          <p:nvPicPr>
            <p:cNvPr id="560" name="Google Shape;560;p27"/>
            <p:cNvPicPr preferRelativeResize="0"/>
            <p:nvPr/>
          </p:nvPicPr>
          <p:blipFill rotWithShape="1">
            <a:blip r:embed="rId11">
              <a:alphaModFix/>
            </a:blip>
            <a:srcRect b="0" l="0" r="0" t="0"/>
            <a:stretch/>
          </p:blipFill>
          <p:spPr>
            <a:xfrm>
              <a:off x="4341499" y="7210215"/>
              <a:ext cx="1061708" cy="1413509"/>
            </a:xfrm>
            <a:prstGeom prst="rect">
              <a:avLst/>
            </a:prstGeom>
            <a:noFill/>
            <a:ln>
              <a:noFill/>
            </a:ln>
          </p:spPr>
        </p:pic>
        <p:sp>
          <p:nvSpPr>
            <p:cNvPr id="561" name="Google Shape;561;p27"/>
            <p:cNvSpPr/>
            <p:nvPr/>
          </p:nvSpPr>
          <p:spPr>
            <a:xfrm>
              <a:off x="4336725" y="7205453"/>
              <a:ext cx="1071245" cy="1423035"/>
            </a:xfrm>
            <a:custGeom>
              <a:rect b="b" l="l" r="r" t="t"/>
              <a:pathLst>
                <a:path extrusionOk="0" h="1423034" w="1071245">
                  <a:moveTo>
                    <a:pt x="0" y="0"/>
                  </a:moveTo>
                  <a:lnTo>
                    <a:pt x="1071244" y="0"/>
                  </a:lnTo>
                  <a:lnTo>
                    <a:pt x="1071244" y="1423034"/>
                  </a:lnTo>
                  <a:lnTo>
                    <a:pt x="0" y="1423034"/>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28"/>
          <p:cNvSpPr txBox="1"/>
          <p:nvPr/>
        </p:nvSpPr>
        <p:spPr>
          <a:xfrm>
            <a:off x="2592306" y="3526500"/>
            <a:ext cx="2587800" cy="1121700"/>
          </a:xfrm>
          <a:prstGeom prst="rect">
            <a:avLst/>
          </a:prstGeom>
          <a:noFill/>
          <a:ln>
            <a:noFill/>
          </a:ln>
        </p:spPr>
        <p:txBody>
          <a:bodyPr anchorCtr="0" anchor="t" bIns="0" lIns="0" spcFirstLastPara="1" rIns="0" wrap="square" tIns="13325">
            <a:spAutoFit/>
          </a:bodyPr>
          <a:lstStyle/>
          <a:p>
            <a:pPr indent="0" lvl="0" marL="12700" marR="0" rtl="0" algn="ctr">
              <a:lnSpc>
                <a:spcPct val="100000"/>
              </a:lnSpc>
              <a:spcBef>
                <a:spcPts val="0"/>
              </a:spcBef>
              <a:spcAft>
                <a:spcPts val="0"/>
              </a:spcAft>
              <a:buNone/>
            </a:pPr>
            <a:r>
              <a:rPr b="1" lang="en-US" sz="7200">
                <a:solidFill>
                  <a:schemeClr val="dk1"/>
                </a:solidFill>
                <a:latin typeface="Belleza"/>
                <a:ea typeface="Belleza"/>
                <a:cs typeface="Belleza"/>
                <a:sym typeface="Belleza"/>
              </a:rPr>
              <a:t>Senior</a:t>
            </a:r>
            <a:endParaRPr b="1" sz="7200">
              <a:solidFill>
                <a:schemeClr val="dk1"/>
              </a:solidFill>
              <a:latin typeface="Belleza"/>
              <a:ea typeface="Belleza"/>
              <a:cs typeface="Belleza"/>
              <a:sym typeface="Belleza"/>
            </a:endParaRPr>
          </a:p>
        </p:txBody>
      </p:sp>
      <p:sp>
        <p:nvSpPr>
          <p:cNvPr id="567" name="Google Shape;567;p28"/>
          <p:cNvSpPr txBox="1"/>
          <p:nvPr>
            <p:ph type="title"/>
          </p:nvPr>
        </p:nvSpPr>
        <p:spPr>
          <a:xfrm>
            <a:off x="2095501" y="4800600"/>
            <a:ext cx="3581400" cy="1121700"/>
          </a:xfrm>
          <a:prstGeom prst="rect">
            <a:avLst/>
          </a:prstGeom>
          <a:noFill/>
          <a:ln>
            <a:noFill/>
          </a:ln>
        </p:spPr>
        <p:txBody>
          <a:bodyPr anchorCtr="0" anchor="t" bIns="0" lIns="0" spcFirstLastPara="1" rIns="0" wrap="square" tIns="13325">
            <a:spAutoFit/>
          </a:bodyPr>
          <a:lstStyle/>
          <a:p>
            <a:pPr indent="0" lvl="0" marL="15240" rtl="0" algn="ctr">
              <a:lnSpc>
                <a:spcPct val="100000"/>
              </a:lnSpc>
              <a:spcBef>
                <a:spcPts val="0"/>
              </a:spcBef>
              <a:spcAft>
                <a:spcPts val="0"/>
              </a:spcAft>
              <a:buNone/>
            </a:pPr>
            <a:r>
              <a:rPr i="0" lang="en-US" sz="7200">
                <a:latin typeface="Belleza"/>
                <a:ea typeface="Belleza"/>
                <a:cs typeface="Belleza"/>
                <a:sym typeface="Belleza"/>
              </a:rPr>
              <a:t>Video</a:t>
            </a:r>
            <a:endParaRPr i="0" sz="72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D4D4D"/>
            </a:gs>
            <a:gs pos="100000">
              <a:srgbClr val="000000"/>
            </a:gs>
          </a:gsLst>
          <a:path path="circle">
            <a:fillToRect b="50%" l="50%" r="50%" t="50%"/>
          </a:path>
          <a:tileRect/>
        </a:gradFill>
      </p:bgPr>
    </p:bg>
    <p:spTree>
      <p:nvGrpSpPr>
        <p:cNvPr id="571" name="Shape 571"/>
        <p:cNvGrpSpPr/>
        <p:nvPr/>
      </p:nvGrpSpPr>
      <p:grpSpPr>
        <a:xfrm>
          <a:off x="0" y="0"/>
          <a:ext cx="0" cy="0"/>
          <a:chOff x="0" y="0"/>
          <a:chExt cx="0" cy="0"/>
        </a:xfrm>
      </p:grpSpPr>
      <p:pic>
        <p:nvPicPr>
          <p:cNvPr id="572" name="Google Shape;572;p29" title="Senior Video 2021.mp4">
            <a:hlinkClick r:id="rId3"/>
          </p:cNvPr>
          <p:cNvPicPr preferRelativeResize="0"/>
          <p:nvPr/>
        </p:nvPicPr>
        <p:blipFill>
          <a:blip r:embed="rId4">
            <a:alphaModFix/>
          </a:blip>
          <a:stretch>
            <a:fillRect/>
          </a:stretch>
        </p:blipFill>
        <p:spPr>
          <a:xfrm>
            <a:off x="0" y="2844587"/>
            <a:ext cx="7768541" cy="43692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2"/>
                                        </p:tgtEl>
                                        <p:attrNameLst>
                                          <p:attrName>style.visibility</p:attrName>
                                        </p:attrNameLst>
                                      </p:cBhvr>
                                      <p:to>
                                        <p:strVal val="visible"/>
                                      </p:to>
                                    </p:set>
                                    <p:animEffect filter="fade" transition="in">
                                      <p:cBhvr>
                                        <p:cTn dur="1000"/>
                                        <p:tgtEl>
                                          <p:spTgt spid="5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576" name="Shape 576"/>
        <p:cNvGrpSpPr/>
        <p:nvPr/>
      </p:nvGrpSpPr>
      <p:grpSpPr>
        <a:xfrm>
          <a:off x="0" y="0"/>
          <a:ext cx="0" cy="0"/>
          <a:chOff x="0" y="0"/>
          <a:chExt cx="0" cy="0"/>
        </a:xfrm>
      </p:grpSpPr>
      <p:sp>
        <p:nvSpPr>
          <p:cNvPr id="577" name="Google Shape;577;p30"/>
          <p:cNvSpPr txBox="1"/>
          <p:nvPr/>
        </p:nvSpPr>
        <p:spPr>
          <a:xfrm>
            <a:off x="2592306" y="3526500"/>
            <a:ext cx="2587800" cy="1121700"/>
          </a:xfrm>
          <a:prstGeom prst="rect">
            <a:avLst/>
          </a:prstGeom>
          <a:noFill/>
          <a:ln>
            <a:noFill/>
          </a:ln>
        </p:spPr>
        <p:txBody>
          <a:bodyPr anchorCtr="0" anchor="t" bIns="0" lIns="0" spcFirstLastPara="1" rIns="0" wrap="square" tIns="13325">
            <a:spAutoFit/>
          </a:bodyPr>
          <a:lstStyle/>
          <a:p>
            <a:pPr indent="0" lvl="0" marL="12700" marR="0" rtl="0" algn="ctr">
              <a:lnSpc>
                <a:spcPct val="100000"/>
              </a:lnSpc>
              <a:spcBef>
                <a:spcPts val="0"/>
              </a:spcBef>
              <a:spcAft>
                <a:spcPts val="0"/>
              </a:spcAft>
              <a:buNone/>
            </a:pPr>
            <a:r>
              <a:t/>
            </a:r>
            <a:endParaRPr b="1" sz="7200">
              <a:solidFill>
                <a:schemeClr val="dk1"/>
              </a:solidFill>
              <a:latin typeface="Belleza"/>
              <a:ea typeface="Belleza"/>
              <a:cs typeface="Belleza"/>
              <a:sym typeface="Belleza"/>
            </a:endParaRPr>
          </a:p>
        </p:txBody>
      </p:sp>
      <p:sp>
        <p:nvSpPr>
          <p:cNvPr id="578" name="Google Shape;578;p30"/>
          <p:cNvSpPr txBox="1"/>
          <p:nvPr>
            <p:ph type="title"/>
          </p:nvPr>
        </p:nvSpPr>
        <p:spPr>
          <a:xfrm>
            <a:off x="1740000" y="1796100"/>
            <a:ext cx="4292400" cy="5929800"/>
          </a:xfrm>
          <a:prstGeom prst="rect">
            <a:avLst/>
          </a:prstGeom>
          <a:noFill/>
          <a:ln>
            <a:noFill/>
          </a:ln>
        </p:spPr>
        <p:txBody>
          <a:bodyPr anchorCtr="0" anchor="t" bIns="0" lIns="0" spcFirstLastPara="1" rIns="0" wrap="square" tIns="13325">
            <a:spAutoFit/>
          </a:bodyPr>
          <a:lstStyle/>
          <a:p>
            <a:pPr indent="0" lvl="0" marL="0" rtl="0" algn="ctr">
              <a:spcBef>
                <a:spcPts val="0"/>
              </a:spcBef>
              <a:spcAft>
                <a:spcPts val="0"/>
              </a:spcAft>
              <a:buNone/>
            </a:pPr>
            <a:r>
              <a:rPr i="0" lang="en-US" sz="3600">
                <a:solidFill>
                  <a:srgbClr val="262626"/>
                </a:solidFill>
                <a:latin typeface="Jim Nightshade"/>
                <a:ea typeface="Jim Nightshade"/>
                <a:cs typeface="Jim Nightshade"/>
                <a:sym typeface="Jim Nightshade"/>
              </a:rPr>
              <a:t>BLESSING</a:t>
            </a:r>
            <a:endParaRPr i="0" sz="3600">
              <a:solidFill>
                <a:srgbClr val="262626"/>
              </a:solidFill>
              <a:latin typeface="Jim Nightshade"/>
              <a:ea typeface="Jim Nightshade"/>
              <a:cs typeface="Jim Nightshade"/>
              <a:sym typeface="Jim Nightshade"/>
            </a:endParaRPr>
          </a:p>
          <a:p>
            <a:pPr indent="0" lvl="0" marL="0" rtl="0" algn="ctr">
              <a:spcBef>
                <a:spcPts val="0"/>
              </a:spcBef>
              <a:spcAft>
                <a:spcPts val="0"/>
              </a:spcAft>
              <a:buNone/>
            </a:pPr>
            <a:r>
              <a:t/>
            </a:r>
            <a:endParaRPr i="0" sz="2600">
              <a:solidFill>
                <a:srgbClr val="262626"/>
              </a:solidFill>
              <a:latin typeface="Belleza"/>
              <a:ea typeface="Belleza"/>
              <a:cs typeface="Belleza"/>
              <a:sym typeface="Belleza"/>
            </a:endParaRPr>
          </a:p>
          <a:p>
            <a:pPr indent="0" lvl="0" marL="0" rtl="0" algn="ctr">
              <a:spcBef>
                <a:spcPts val="0"/>
              </a:spcBef>
              <a:spcAft>
                <a:spcPts val="0"/>
              </a:spcAft>
              <a:buClr>
                <a:schemeClr val="dk1"/>
              </a:buClr>
              <a:buFont typeface="Arial"/>
              <a:buNone/>
            </a:pPr>
            <a:r>
              <a:rPr b="0" i="0" lang="en-US" sz="2400">
                <a:solidFill>
                  <a:srgbClr val="262626"/>
                </a:solidFill>
                <a:latin typeface="Belleza"/>
                <a:ea typeface="Belleza"/>
                <a:cs typeface="Belleza"/>
                <a:sym typeface="Belleza"/>
              </a:rPr>
              <a:t>MAY THE ROAD</a:t>
            </a:r>
            <a:endParaRPr b="0" i="0" sz="2400">
              <a:latin typeface="Belleza"/>
              <a:ea typeface="Belleza"/>
              <a:cs typeface="Belleza"/>
              <a:sym typeface="Belleza"/>
            </a:endParaRPr>
          </a:p>
          <a:p>
            <a:pPr indent="0" lvl="0" marL="0" rtl="0" algn="ctr">
              <a:spcBef>
                <a:spcPts val="360"/>
              </a:spcBef>
              <a:spcAft>
                <a:spcPts val="0"/>
              </a:spcAft>
              <a:buClr>
                <a:schemeClr val="dk1"/>
              </a:buClr>
              <a:buFont typeface="Arial"/>
              <a:buNone/>
            </a:pPr>
            <a:r>
              <a:rPr b="0" i="0" lang="en-US" sz="2400">
                <a:solidFill>
                  <a:srgbClr val="262626"/>
                </a:solidFill>
                <a:latin typeface="Belleza"/>
                <a:ea typeface="Belleza"/>
                <a:cs typeface="Belleza"/>
                <a:sym typeface="Belleza"/>
              </a:rPr>
              <a:t>rise to meet you.</a:t>
            </a:r>
            <a:endParaRPr b="0" i="0" sz="2400">
              <a:latin typeface="Belleza"/>
              <a:ea typeface="Belleza"/>
              <a:cs typeface="Belleza"/>
              <a:sym typeface="Belleza"/>
            </a:endParaRPr>
          </a:p>
          <a:p>
            <a:pPr indent="0" lvl="0" marL="0" rtl="0" algn="ctr">
              <a:spcBef>
                <a:spcPts val="1200"/>
              </a:spcBef>
              <a:spcAft>
                <a:spcPts val="0"/>
              </a:spcAft>
              <a:buClr>
                <a:schemeClr val="dk1"/>
              </a:buClr>
              <a:buFont typeface="Arial"/>
              <a:buNone/>
            </a:pPr>
            <a:r>
              <a:rPr b="0" i="0" lang="en-US" sz="2400">
                <a:solidFill>
                  <a:srgbClr val="262626"/>
                </a:solidFill>
                <a:latin typeface="Belleza"/>
                <a:ea typeface="Belleza"/>
                <a:cs typeface="Belleza"/>
                <a:sym typeface="Belleza"/>
              </a:rPr>
              <a:t>MAY THE WIND</a:t>
            </a:r>
            <a:endParaRPr b="0" i="0" sz="2400">
              <a:latin typeface="Belleza"/>
              <a:ea typeface="Belleza"/>
              <a:cs typeface="Belleza"/>
              <a:sym typeface="Belleza"/>
            </a:endParaRPr>
          </a:p>
          <a:p>
            <a:pPr indent="0" lvl="0" marL="0" rtl="0" algn="ctr">
              <a:spcBef>
                <a:spcPts val="385"/>
              </a:spcBef>
              <a:spcAft>
                <a:spcPts val="0"/>
              </a:spcAft>
              <a:buClr>
                <a:schemeClr val="dk1"/>
              </a:buClr>
              <a:buFont typeface="Arial"/>
              <a:buNone/>
            </a:pPr>
            <a:r>
              <a:rPr b="0" i="0" lang="en-US" sz="2400">
                <a:solidFill>
                  <a:srgbClr val="262626"/>
                </a:solidFill>
                <a:latin typeface="Belleza"/>
                <a:ea typeface="Belleza"/>
                <a:cs typeface="Belleza"/>
                <a:sym typeface="Belleza"/>
              </a:rPr>
              <a:t>always be at your back.</a:t>
            </a:r>
            <a:endParaRPr b="0" i="0" sz="2400">
              <a:latin typeface="Belleza"/>
              <a:ea typeface="Belleza"/>
              <a:cs typeface="Belleza"/>
              <a:sym typeface="Belleza"/>
            </a:endParaRPr>
          </a:p>
          <a:p>
            <a:pPr indent="0" lvl="0" marL="0" rtl="0" algn="ctr">
              <a:spcBef>
                <a:spcPts val="1200"/>
              </a:spcBef>
              <a:spcAft>
                <a:spcPts val="0"/>
              </a:spcAft>
              <a:buClr>
                <a:schemeClr val="dk1"/>
              </a:buClr>
              <a:buFont typeface="Arial"/>
              <a:buNone/>
            </a:pPr>
            <a:r>
              <a:rPr b="0" i="0" lang="en-US" sz="2400">
                <a:solidFill>
                  <a:srgbClr val="262626"/>
                </a:solidFill>
                <a:latin typeface="Belleza"/>
                <a:ea typeface="Belleza"/>
                <a:cs typeface="Belleza"/>
                <a:sym typeface="Belleza"/>
              </a:rPr>
              <a:t>MAY THE SUN</a:t>
            </a:r>
            <a:endParaRPr b="0" i="0" sz="2400">
              <a:latin typeface="Belleza"/>
              <a:ea typeface="Belleza"/>
              <a:cs typeface="Belleza"/>
              <a:sym typeface="Belleza"/>
            </a:endParaRPr>
          </a:p>
          <a:p>
            <a:pPr indent="0" lvl="0" marL="0" rtl="0" algn="ctr">
              <a:spcBef>
                <a:spcPts val="360"/>
              </a:spcBef>
              <a:spcAft>
                <a:spcPts val="0"/>
              </a:spcAft>
              <a:buClr>
                <a:schemeClr val="dk1"/>
              </a:buClr>
              <a:buFont typeface="Arial"/>
              <a:buNone/>
            </a:pPr>
            <a:r>
              <a:rPr b="0" i="0" lang="en-US" sz="2400">
                <a:solidFill>
                  <a:srgbClr val="262626"/>
                </a:solidFill>
                <a:latin typeface="Belleza"/>
                <a:ea typeface="Belleza"/>
                <a:cs typeface="Belleza"/>
                <a:sym typeface="Belleza"/>
              </a:rPr>
              <a:t>shine warm upon your face;</a:t>
            </a:r>
            <a:endParaRPr b="0" i="0" sz="2400">
              <a:latin typeface="Belleza"/>
              <a:ea typeface="Belleza"/>
              <a:cs typeface="Belleza"/>
              <a:sym typeface="Belleza"/>
            </a:endParaRPr>
          </a:p>
          <a:p>
            <a:pPr indent="0" lvl="0" marL="0" rtl="0" algn="ctr">
              <a:spcBef>
                <a:spcPts val="1225"/>
              </a:spcBef>
              <a:spcAft>
                <a:spcPts val="0"/>
              </a:spcAft>
              <a:buClr>
                <a:schemeClr val="dk1"/>
              </a:buClr>
              <a:buFont typeface="Arial"/>
              <a:buNone/>
            </a:pPr>
            <a:r>
              <a:rPr b="0" i="0" lang="en-US" sz="2400">
                <a:solidFill>
                  <a:srgbClr val="262626"/>
                </a:solidFill>
                <a:latin typeface="Belleza"/>
                <a:ea typeface="Belleza"/>
                <a:cs typeface="Belleza"/>
                <a:sym typeface="Belleza"/>
              </a:rPr>
              <a:t>MAY THE RAINS</a:t>
            </a:r>
            <a:endParaRPr b="0" i="0" sz="2400">
              <a:latin typeface="Belleza"/>
              <a:ea typeface="Belleza"/>
              <a:cs typeface="Belleza"/>
              <a:sym typeface="Belleza"/>
            </a:endParaRPr>
          </a:p>
          <a:p>
            <a:pPr indent="0" lvl="0" marL="0" rtl="0" algn="ctr">
              <a:spcBef>
                <a:spcPts val="360"/>
              </a:spcBef>
              <a:spcAft>
                <a:spcPts val="0"/>
              </a:spcAft>
              <a:buClr>
                <a:schemeClr val="dk1"/>
              </a:buClr>
              <a:buFont typeface="Arial"/>
              <a:buNone/>
            </a:pPr>
            <a:r>
              <a:rPr b="0" i="0" lang="en-US" sz="2400">
                <a:solidFill>
                  <a:srgbClr val="262626"/>
                </a:solidFill>
                <a:latin typeface="Belleza"/>
                <a:ea typeface="Belleza"/>
                <a:cs typeface="Belleza"/>
                <a:sym typeface="Belleza"/>
              </a:rPr>
              <a:t>fall soft upon your fields,</a:t>
            </a:r>
            <a:endParaRPr b="0" i="0" sz="2400">
              <a:latin typeface="Belleza"/>
              <a:ea typeface="Belleza"/>
              <a:cs typeface="Belleza"/>
              <a:sym typeface="Belleza"/>
            </a:endParaRPr>
          </a:p>
          <a:p>
            <a:pPr indent="0" lvl="0" marL="265430" marR="263525" rtl="0" algn="ctr">
              <a:lnSpc>
                <a:spcPct val="115000"/>
              </a:lnSpc>
              <a:spcBef>
                <a:spcPts val="50"/>
              </a:spcBef>
              <a:spcAft>
                <a:spcPts val="0"/>
              </a:spcAft>
              <a:buClr>
                <a:schemeClr val="dk1"/>
              </a:buClr>
              <a:buFont typeface="Arial"/>
              <a:buNone/>
            </a:pPr>
            <a:r>
              <a:rPr b="0" i="0" lang="en-US" sz="2400">
                <a:solidFill>
                  <a:srgbClr val="262626"/>
                </a:solidFill>
                <a:latin typeface="Belleza"/>
                <a:ea typeface="Belleza"/>
                <a:cs typeface="Belleza"/>
                <a:sym typeface="Belleza"/>
              </a:rPr>
              <a:t>and until we meet again,</a:t>
            </a:r>
            <a:endParaRPr b="0" i="0" sz="2400">
              <a:solidFill>
                <a:srgbClr val="262626"/>
              </a:solidFill>
              <a:latin typeface="Belleza"/>
              <a:ea typeface="Belleza"/>
              <a:cs typeface="Belleza"/>
              <a:sym typeface="Belleza"/>
            </a:endParaRPr>
          </a:p>
          <a:p>
            <a:pPr indent="0" lvl="0" marL="265430" marR="263525" rtl="0" algn="ctr">
              <a:lnSpc>
                <a:spcPct val="115000"/>
              </a:lnSpc>
              <a:spcBef>
                <a:spcPts val="1000"/>
              </a:spcBef>
              <a:spcAft>
                <a:spcPts val="1000"/>
              </a:spcAft>
              <a:buClr>
                <a:schemeClr val="dk1"/>
              </a:buClr>
              <a:buFont typeface="Arial"/>
              <a:buNone/>
            </a:pPr>
            <a:r>
              <a:rPr b="0" i="0" lang="en-US" sz="2400">
                <a:solidFill>
                  <a:srgbClr val="262626"/>
                </a:solidFill>
                <a:latin typeface="Belleza"/>
                <a:ea typeface="Belleza"/>
                <a:cs typeface="Belleza"/>
                <a:sym typeface="Belleza"/>
              </a:rPr>
              <a:t>MAY GOD HOLD YOU</a:t>
            </a:r>
            <a:br>
              <a:rPr b="0" i="0" lang="en-US" sz="2400">
                <a:solidFill>
                  <a:srgbClr val="262626"/>
                </a:solidFill>
                <a:latin typeface="Belleza"/>
                <a:ea typeface="Belleza"/>
                <a:cs typeface="Belleza"/>
                <a:sym typeface="Belleza"/>
              </a:rPr>
            </a:br>
            <a:r>
              <a:rPr b="0" i="0" lang="en-US" sz="2400">
                <a:solidFill>
                  <a:srgbClr val="262626"/>
                </a:solidFill>
                <a:latin typeface="Belleza"/>
                <a:ea typeface="Belleza"/>
                <a:cs typeface="Belleza"/>
                <a:sym typeface="Belleza"/>
              </a:rPr>
              <a:t>in the palm of His hand.</a:t>
            </a:r>
            <a:endParaRPr b="0" i="0" sz="2400">
              <a:latin typeface="Belleza"/>
              <a:ea typeface="Belleza"/>
              <a:cs typeface="Belleza"/>
              <a:sym typeface="Belleza"/>
            </a:endParaRPr>
          </a:p>
        </p:txBody>
      </p:sp>
      <p:pic>
        <p:nvPicPr>
          <p:cNvPr id="579" name="Google Shape;579;p30" title="Blessing.mp3">
            <a:hlinkClick r:id="rId3"/>
          </p:cNvPr>
          <p:cNvPicPr preferRelativeResize="0"/>
          <p:nvPr/>
        </p:nvPicPr>
        <p:blipFill>
          <a:blip r:embed="rId4">
            <a:alphaModFix/>
          </a:blip>
          <a:stretch>
            <a:fillRect/>
          </a:stretch>
        </p:blipFill>
        <p:spPr>
          <a:xfrm>
            <a:off x="3657600" y="8035475"/>
            <a:ext cx="457200" cy="457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6" name="Shape 56"/>
        <p:cNvGrpSpPr/>
        <p:nvPr/>
      </p:nvGrpSpPr>
      <p:grpSpPr>
        <a:xfrm>
          <a:off x="0" y="0"/>
          <a:ext cx="0" cy="0"/>
          <a:chOff x="0" y="0"/>
          <a:chExt cx="0" cy="0"/>
        </a:xfrm>
      </p:grpSpPr>
      <p:sp>
        <p:nvSpPr>
          <p:cNvPr id="57" name="Google Shape;57;p9"/>
          <p:cNvSpPr txBox="1"/>
          <p:nvPr/>
        </p:nvSpPr>
        <p:spPr>
          <a:xfrm>
            <a:off x="451104" y="397254"/>
            <a:ext cx="6887100" cy="2834100"/>
          </a:xfrm>
          <a:prstGeom prst="rect">
            <a:avLst/>
          </a:prstGeom>
          <a:noFill/>
          <a:ln>
            <a:noFill/>
          </a:ln>
        </p:spPr>
        <p:txBody>
          <a:bodyPr anchorCtr="0" anchor="t" bIns="0" lIns="0" spcFirstLastPara="1" rIns="0" wrap="square" tIns="67300">
            <a:spAutoFit/>
          </a:bodyPr>
          <a:lstStyle/>
          <a:p>
            <a:pPr indent="0" lvl="0" marL="0" marR="0" rtl="0" algn="ctr">
              <a:lnSpc>
                <a:spcPct val="100000"/>
              </a:lnSpc>
              <a:spcBef>
                <a:spcPts val="0"/>
              </a:spcBef>
              <a:spcAft>
                <a:spcPts val="0"/>
              </a:spcAft>
              <a:buNone/>
            </a:pPr>
            <a:r>
              <a:rPr b="1" i="0" lang="en-US" sz="1800" u="none" cap="none" strike="noStrike">
                <a:solidFill>
                  <a:schemeClr val="dk1"/>
                </a:solidFill>
                <a:latin typeface="Avenir"/>
                <a:ea typeface="Avenir"/>
                <a:cs typeface="Avenir"/>
                <a:sym typeface="Avenir"/>
              </a:rPr>
              <a:t>Concert Program</a:t>
            </a:r>
            <a:endParaRPr b="0" i="0" sz="1800" u="none" cap="none" strike="noStrike">
              <a:solidFill>
                <a:schemeClr val="dk1"/>
              </a:solidFill>
              <a:latin typeface="Avenir"/>
              <a:ea typeface="Avenir"/>
              <a:cs typeface="Avenir"/>
              <a:sym typeface="Avenir"/>
            </a:endParaRPr>
          </a:p>
          <a:p>
            <a:pPr indent="0" lvl="0" marL="0" marR="0" rtl="0" algn="ctr">
              <a:lnSpc>
                <a:spcPct val="100000"/>
              </a:lnSpc>
              <a:spcBef>
                <a:spcPts val="290"/>
              </a:spcBef>
              <a:spcAft>
                <a:spcPts val="0"/>
              </a:spcAft>
              <a:buNone/>
            </a:pPr>
            <a:r>
              <a:rPr b="0" i="0" lang="en-US" sz="1200" u="none" cap="none" strike="noStrike">
                <a:solidFill>
                  <a:schemeClr val="dk1"/>
                </a:solidFill>
                <a:latin typeface="Avenir"/>
                <a:ea typeface="Avenir"/>
                <a:cs typeface="Avenir"/>
                <a:sym typeface="Avenir"/>
              </a:rPr>
              <a:t>(choirs listed alphabetically)</a:t>
            </a:r>
            <a:endParaRPr b="0" i="0" sz="1200" u="none" cap="none" strike="noStrike">
              <a:solidFill>
                <a:schemeClr val="dk1"/>
              </a:solidFill>
              <a:latin typeface="Avenir"/>
              <a:ea typeface="Avenir"/>
              <a:cs typeface="Avenir"/>
              <a:sym typeface="Avenir"/>
            </a:endParaRPr>
          </a:p>
          <a:p>
            <a:pPr indent="0" lvl="0" marL="0" marR="0" rtl="0" algn="l">
              <a:lnSpc>
                <a:spcPct val="100000"/>
              </a:lnSpc>
              <a:spcBef>
                <a:spcPts val="5"/>
              </a:spcBef>
              <a:spcAft>
                <a:spcPts val="0"/>
              </a:spcAft>
              <a:buNone/>
            </a:pPr>
            <a:r>
              <a:t/>
            </a:r>
            <a:endParaRPr b="0" i="0" sz="2150" u="none" cap="none" strike="noStrike">
              <a:solidFill>
                <a:schemeClr val="dk1"/>
              </a:solidFill>
              <a:latin typeface="Avenir"/>
              <a:ea typeface="Avenir"/>
              <a:cs typeface="Avenir"/>
              <a:sym typeface="Avenir"/>
            </a:endParaRPr>
          </a:p>
          <a:p>
            <a:pPr indent="0" lvl="0" marL="0" marR="0" rtl="0" algn="ctr">
              <a:lnSpc>
                <a:spcPct val="100000"/>
              </a:lnSpc>
              <a:spcBef>
                <a:spcPts val="0"/>
              </a:spcBef>
              <a:spcAft>
                <a:spcPts val="0"/>
              </a:spcAft>
              <a:buNone/>
            </a:pPr>
            <a:r>
              <a:rPr b="1" i="0" lang="en-US" sz="1400" u="none" cap="none" strike="noStrike">
                <a:solidFill>
                  <a:schemeClr val="dk1"/>
                </a:solidFill>
                <a:latin typeface="Avenir"/>
                <a:ea typeface="Avenir"/>
                <a:cs typeface="Avenir"/>
                <a:sym typeface="Avenir"/>
              </a:rPr>
              <a:t>Bel Canto</a:t>
            </a:r>
            <a:endParaRPr b="0" i="0" sz="1400" u="none" cap="none" strike="noStrike">
              <a:solidFill>
                <a:schemeClr val="dk1"/>
              </a:solidFill>
              <a:latin typeface="Avenir"/>
              <a:ea typeface="Avenir"/>
              <a:cs typeface="Avenir"/>
              <a:sym typeface="Avenir"/>
            </a:endParaRPr>
          </a:p>
          <a:p>
            <a:pPr indent="0" lvl="0" marL="0" marR="0" rtl="0" algn="l">
              <a:lnSpc>
                <a:spcPct val="100000"/>
              </a:lnSpc>
              <a:spcBef>
                <a:spcPts val="30"/>
              </a:spcBef>
              <a:spcAft>
                <a:spcPts val="0"/>
              </a:spcAft>
              <a:buNone/>
            </a:pPr>
            <a:r>
              <a:t/>
            </a:r>
            <a:endParaRPr b="0" i="0" sz="1550" u="none" cap="none" strike="noStrike">
              <a:solidFill>
                <a:schemeClr val="dk1"/>
              </a:solidFill>
              <a:latin typeface="Avenir"/>
              <a:ea typeface="Avenir"/>
              <a:cs typeface="Avenir"/>
              <a:sym typeface="Avenir"/>
            </a:endParaRPr>
          </a:p>
          <a:p>
            <a:pPr indent="0" lvl="0" marL="0" marR="5080" rtl="0" algn="ctr">
              <a:lnSpc>
                <a:spcPct val="100000"/>
              </a:lnSpc>
              <a:spcBef>
                <a:spcPts val="0"/>
              </a:spcBef>
              <a:spcAft>
                <a:spcPts val="0"/>
              </a:spcAft>
              <a:buNone/>
            </a:pPr>
            <a:r>
              <a:rPr b="0" i="1" lang="en-US" sz="1100" u="none" cap="none" strike="noStrike">
                <a:solidFill>
                  <a:schemeClr val="dk1"/>
                </a:solidFill>
                <a:latin typeface="Avenir"/>
                <a:ea typeface="Avenir"/>
                <a:cs typeface="Avenir"/>
                <a:sym typeface="Avenir"/>
              </a:rPr>
              <a:t>Be Like The Bird</a:t>
            </a:r>
            <a:r>
              <a:rPr b="0" i="0" lang="en-US" sz="1100" u="none" cap="none" strike="noStrike">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Text by Victor Hugo</a:t>
            </a:r>
            <a:r>
              <a:rPr lang="en-US" sz="1100">
                <a:solidFill>
                  <a:schemeClr val="dk1"/>
                </a:solidFill>
                <a:latin typeface="Avenir"/>
                <a:ea typeface="Avenir"/>
                <a:cs typeface="Avenir"/>
                <a:sym typeface="Avenir"/>
              </a:rPr>
              <a:t> </a:t>
            </a:r>
            <a:r>
              <a:rPr b="0" i="0" lang="en-US" sz="1100" u="none" cap="none" strike="noStrike">
                <a:solidFill>
                  <a:schemeClr val="dk1"/>
                </a:solidFill>
                <a:latin typeface="Avenir"/>
                <a:ea typeface="Avenir"/>
                <a:cs typeface="Avenir"/>
                <a:sym typeface="Avenir"/>
              </a:rPr>
              <a:t>(1802-1885)</a:t>
            </a:r>
            <a:endParaRPr b="0" i="0" sz="1100" u="none" cap="none" strike="noStrike">
              <a:solidFill>
                <a:schemeClr val="dk1"/>
              </a:solidFill>
              <a:latin typeface="Avenir"/>
              <a:ea typeface="Avenir"/>
              <a:cs typeface="Avenir"/>
              <a:sym typeface="Avenir"/>
            </a:endParaRPr>
          </a:p>
          <a:p>
            <a:pPr indent="0" lvl="0" marL="0" marR="6350" rtl="0" algn="r">
              <a:lnSpc>
                <a:spcPct val="100000"/>
              </a:lnSpc>
              <a:spcBef>
                <a:spcPts val="195"/>
              </a:spcBef>
              <a:spcAft>
                <a:spcPts val="0"/>
              </a:spcAft>
              <a:buNone/>
            </a:pPr>
            <a:r>
              <a:rPr b="0" i="0" lang="en-US" sz="1100" u="none" cap="none" strike="noStrike">
                <a:solidFill>
                  <a:schemeClr val="dk1"/>
                </a:solidFill>
                <a:latin typeface="Avenir"/>
                <a:ea typeface="Avenir"/>
                <a:cs typeface="Avenir"/>
                <a:sym typeface="Avenir"/>
              </a:rPr>
              <a:t>Music by Abbie Betinis</a:t>
            </a:r>
            <a:endParaRPr b="0" i="0" sz="1100" u="none" cap="none" strike="noStrike">
              <a:solidFill>
                <a:schemeClr val="dk1"/>
              </a:solidFill>
              <a:latin typeface="Avenir"/>
              <a:ea typeface="Avenir"/>
              <a:cs typeface="Avenir"/>
              <a:sym typeface="Avenir"/>
            </a:endParaRPr>
          </a:p>
          <a:p>
            <a:pPr indent="0" lvl="0" marL="0" marR="5080" rtl="0" algn="r">
              <a:lnSpc>
                <a:spcPct val="100000"/>
              </a:lnSpc>
              <a:spcBef>
                <a:spcPts val="575"/>
              </a:spcBef>
              <a:spcAft>
                <a:spcPts val="0"/>
              </a:spcAft>
              <a:buNone/>
            </a:pPr>
            <a:r>
              <a:rPr b="0" i="1" lang="en-US" sz="1100" u="none" cap="none" strike="noStrike">
                <a:solidFill>
                  <a:schemeClr val="dk1"/>
                </a:solidFill>
                <a:latin typeface="Avenir"/>
                <a:ea typeface="Avenir"/>
                <a:cs typeface="Avenir"/>
                <a:sym typeface="Avenir"/>
              </a:rPr>
              <a:t>O Love </a:t>
            </a:r>
            <a:r>
              <a:rPr b="0" i="0" lang="en-US" sz="1100" u="none" cap="none" strike="noStrike">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a:t>
            </a:r>
            <a:r>
              <a:rPr lang="en-US" sz="1100">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Elaine Hagenberg</a:t>
            </a:r>
            <a:endParaRPr b="0" i="0" sz="1100" u="none" cap="none" strike="noStrike">
              <a:solidFill>
                <a:schemeClr val="dk1"/>
              </a:solidFill>
              <a:latin typeface="Avenir"/>
              <a:ea typeface="Avenir"/>
              <a:cs typeface="Avenir"/>
              <a:sym typeface="Avenir"/>
            </a:endParaRPr>
          </a:p>
          <a:p>
            <a:pPr indent="0" lvl="0" marL="0" marR="5080" rtl="0" algn="r">
              <a:lnSpc>
                <a:spcPct val="100000"/>
              </a:lnSpc>
              <a:spcBef>
                <a:spcPts val="575"/>
              </a:spcBef>
              <a:spcAft>
                <a:spcPts val="0"/>
              </a:spcAft>
              <a:buNone/>
            </a:pPr>
            <a:r>
              <a:rPr b="0" i="1" lang="en-US" sz="1100" u="none" cap="none" strike="noStrike">
                <a:solidFill>
                  <a:schemeClr val="dk1"/>
                </a:solidFill>
                <a:latin typeface="Avenir"/>
                <a:ea typeface="Avenir"/>
                <a:cs typeface="Avenir"/>
                <a:sym typeface="Avenir"/>
              </a:rPr>
              <a:t>Just Sing </a:t>
            </a:r>
            <a:r>
              <a:rPr b="0" i="0" lang="en-US" sz="1100" u="none" cap="none" strike="noStrike">
                <a:solidFill>
                  <a:schemeClr val="dk1"/>
                </a:solidFill>
                <a:latin typeface="Avenir"/>
                <a:ea typeface="Avenir"/>
                <a:cs typeface="Avenir"/>
                <a:sym typeface="Avenir"/>
              </a:rPr>
              <a:t>(from the motion picture </a:t>
            </a:r>
            <a:r>
              <a:rPr b="0" i="1" lang="en-US" sz="1100" u="none" cap="none" strike="noStrike">
                <a:solidFill>
                  <a:schemeClr val="dk1"/>
                </a:solidFill>
                <a:latin typeface="Avenir"/>
                <a:ea typeface="Avenir"/>
                <a:cs typeface="Avenir"/>
                <a:sym typeface="Avenir"/>
              </a:rPr>
              <a:t>Trolls World Tour</a:t>
            </a:r>
            <a:r>
              <a:rPr b="0" i="0" lang="en-US" sz="1100" u="none" cap="none" strike="noStrike">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a:t>
            </a:r>
            <a:r>
              <a:rPr lang="en-US" sz="1100">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........Words and Music by Justin Timberlake,</a:t>
            </a:r>
            <a:endParaRPr b="0" i="0" sz="1100" u="none" cap="none" strike="noStrike">
              <a:solidFill>
                <a:schemeClr val="dk1"/>
              </a:solidFill>
              <a:latin typeface="Avenir"/>
              <a:ea typeface="Avenir"/>
              <a:cs typeface="Avenir"/>
              <a:sym typeface="Avenir"/>
            </a:endParaRPr>
          </a:p>
          <a:p>
            <a:pPr indent="0" lvl="0" marL="0" marR="8255" rtl="0" algn="r">
              <a:lnSpc>
                <a:spcPct val="100000"/>
              </a:lnSpc>
              <a:spcBef>
                <a:spcPts val="170"/>
              </a:spcBef>
              <a:spcAft>
                <a:spcPts val="0"/>
              </a:spcAft>
              <a:buNone/>
            </a:pPr>
            <a:r>
              <a:rPr b="0" i="0" lang="en-US" sz="1100" u="none" cap="none" strike="noStrike">
                <a:solidFill>
                  <a:schemeClr val="dk1"/>
                </a:solidFill>
                <a:latin typeface="Avenir"/>
                <a:ea typeface="Avenir"/>
                <a:cs typeface="Avenir"/>
                <a:sym typeface="Avenir"/>
              </a:rPr>
              <a:t>Max Martin, Sarah Aarons, and Ludwig Göransson</a:t>
            </a:r>
            <a:endParaRPr b="0" i="0" sz="1100" u="none" cap="none" strike="noStrike">
              <a:solidFill>
                <a:schemeClr val="dk1"/>
              </a:solidFill>
              <a:latin typeface="Avenir"/>
              <a:ea typeface="Avenir"/>
              <a:cs typeface="Avenir"/>
              <a:sym typeface="Avenir"/>
            </a:endParaRPr>
          </a:p>
          <a:p>
            <a:pPr indent="0" lvl="0" marL="0" marR="6350" rtl="0" algn="r">
              <a:lnSpc>
                <a:spcPct val="100000"/>
              </a:lnSpc>
              <a:spcBef>
                <a:spcPts val="190"/>
              </a:spcBef>
              <a:spcAft>
                <a:spcPts val="0"/>
              </a:spcAft>
              <a:buNone/>
            </a:pPr>
            <a:r>
              <a:rPr b="0" i="0" lang="en-US" sz="1100" u="none" cap="none" strike="noStrike">
                <a:solidFill>
                  <a:schemeClr val="dk1"/>
                </a:solidFill>
                <a:latin typeface="Avenir"/>
                <a:ea typeface="Avenir"/>
                <a:cs typeface="Avenir"/>
                <a:sym typeface="Avenir"/>
              </a:rPr>
              <a:t>Arranged by Mark Brymer</a:t>
            </a:r>
            <a:endParaRPr b="0" i="0" sz="1100" u="none" cap="none" strike="noStrike">
              <a:solidFill>
                <a:schemeClr val="dk1"/>
              </a:solidFill>
              <a:latin typeface="Avenir"/>
              <a:ea typeface="Avenir"/>
              <a:cs typeface="Avenir"/>
              <a:sym typeface="Avenir"/>
            </a:endParaRPr>
          </a:p>
          <a:p>
            <a:pPr indent="0" lvl="0" marL="0" marR="6350" rtl="0" algn="r">
              <a:lnSpc>
                <a:spcPct val="100000"/>
              </a:lnSpc>
              <a:spcBef>
                <a:spcPts val="575"/>
              </a:spcBef>
              <a:spcAft>
                <a:spcPts val="0"/>
              </a:spcAft>
              <a:buNone/>
            </a:pPr>
            <a:r>
              <a:rPr b="0" i="1" lang="en-US" sz="1100" u="none" cap="none" strike="noStrike">
                <a:solidFill>
                  <a:schemeClr val="dk1"/>
                </a:solidFill>
                <a:latin typeface="Avenir"/>
                <a:ea typeface="Avenir"/>
                <a:cs typeface="Avenir"/>
                <a:sym typeface="Avenir"/>
              </a:rPr>
              <a:t>Blessing </a:t>
            </a:r>
            <a:r>
              <a:rPr b="0" i="0" lang="en-US" sz="1100" u="none" cap="none" strike="noStrike">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a:t>
            </a:r>
            <a:r>
              <a:rPr lang="en-US" sz="1100">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Katie Moran Bart</a:t>
            </a:r>
            <a:endParaRPr b="0" i="0" sz="1100" u="none" cap="none" strike="noStrike">
              <a:solidFill>
                <a:schemeClr val="dk1"/>
              </a:solidFill>
              <a:latin typeface="Avenir"/>
              <a:ea typeface="Avenir"/>
              <a:cs typeface="Avenir"/>
              <a:sym typeface="Avenir"/>
            </a:endParaRPr>
          </a:p>
        </p:txBody>
      </p:sp>
      <p:sp>
        <p:nvSpPr>
          <p:cNvPr id="58" name="Google Shape;58;p9"/>
          <p:cNvSpPr txBox="1"/>
          <p:nvPr/>
        </p:nvSpPr>
        <p:spPr>
          <a:xfrm>
            <a:off x="649223" y="3653738"/>
            <a:ext cx="1279500" cy="2292300"/>
          </a:xfrm>
          <a:prstGeom prst="rect">
            <a:avLst/>
          </a:prstGeom>
          <a:noFill/>
          <a:ln>
            <a:noFill/>
          </a:ln>
        </p:spPr>
        <p:txBody>
          <a:bodyPr anchorCtr="0" anchor="t" bIns="0" lIns="0" spcFirstLastPara="1" rIns="0" wrap="square" tIns="12050">
            <a:spAutoFit/>
          </a:bodyPr>
          <a:lstStyle/>
          <a:p>
            <a:pPr indent="0" lvl="0" marL="27305" marR="2286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Glory Anderson ∫S </a:t>
            </a:r>
            <a:r>
              <a:rPr b="1" i="0" lang="en-US" sz="1000" u="none" cap="none" strike="noStrike">
                <a:solidFill>
                  <a:schemeClr val="dk1"/>
                </a:solidFill>
                <a:latin typeface="Avenir"/>
                <a:ea typeface="Avenir"/>
                <a:cs typeface="Avenir"/>
                <a:sym typeface="Avenir"/>
              </a:rPr>
              <a:t>L  </a:t>
            </a:r>
            <a:r>
              <a:rPr b="0" i="0" lang="en-US" sz="1000" u="none" cap="none" strike="noStrike">
                <a:solidFill>
                  <a:schemeClr val="dk1"/>
                </a:solidFill>
                <a:latin typeface="Avenir"/>
                <a:ea typeface="Avenir"/>
                <a:cs typeface="Avenir"/>
                <a:sym typeface="Avenir"/>
              </a:rPr>
              <a:t>Madeline Asmus  Katie Austin </a:t>
            </a:r>
            <a:r>
              <a:rPr b="1" i="0" lang="en-US" sz="1000" u="none" cap="none" strike="noStrike">
                <a:solidFill>
                  <a:schemeClr val="dk1"/>
                </a:solidFill>
                <a:latin typeface="Avenir"/>
                <a:ea typeface="Avenir"/>
                <a:cs typeface="Avenir"/>
                <a:sym typeface="Avenir"/>
              </a:rPr>
              <a:t>B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Annabelle Barnick  Jayita Burman ™  Erika Carter</a:t>
            </a:r>
            <a:endParaRPr b="0" i="0" sz="1000" u="none" cap="none" strike="noStrike">
              <a:solidFill>
                <a:schemeClr val="dk1"/>
              </a:solidFill>
              <a:latin typeface="Avenir"/>
              <a:ea typeface="Avenir"/>
              <a:cs typeface="Avenir"/>
              <a:sym typeface="Avenir"/>
            </a:endParaRPr>
          </a:p>
          <a:p>
            <a:pPr indent="-213359" lvl="0" marL="226059" marR="508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Elizabeth Christensen  Ella Degrote  Abigail Ellison  Grace Fulsaas</a:t>
            </a:r>
            <a:endParaRPr b="0" i="0" sz="1000" u="none" cap="none" strike="noStrike">
              <a:solidFill>
                <a:schemeClr val="dk1"/>
              </a:solidFill>
              <a:latin typeface="Avenir"/>
              <a:ea typeface="Avenir"/>
              <a:cs typeface="Avenir"/>
              <a:sym typeface="Avenir"/>
            </a:endParaRPr>
          </a:p>
          <a:p>
            <a:pPr indent="-24765" lvl="0" marL="131445" marR="101600" rtl="0" algn="ctr">
              <a:lnSpc>
                <a:spcPct val="115000"/>
              </a:lnSpc>
              <a:spcBef>
                <a:spcPts val="15"/>
              </a:spcBef>
              <a:spcAft>
                <a:spcPts val="0"/>
              </a:spcAft>
              <a:buNone/>
            </a:pPr>
            <a:r>
              <a:rPr b="0" i="0" lang="en-US" sz="1000" u="none" cap="none" strike="noStrike">
                <a:solidFill>
                  <a:schemeClr val="dk1"/>
                </a:solidFill>
                <a:latin typeface="Avenir"/>
                <a:ea typeface="Avenir"/>
                <a:cs typeface="Avenir"/>
                <a:sym typeface="Avenir"/>
              </a:rPr>
              <a:t>Gabriella Gibbons  Callea Gier €S ™  Rayna Gruenes</a:t>
            </a:r>
            <a:endParaRPr b="0" i="0" sz="1000" u="none" cap="none" strike="noStrike">
              <a:solidFill>
                <a:schemeClr val="dk1"/>
              </a:solidFill>
              <a:latin typeface="Avenir"/>
              <a:ea typeface="Avenir"/>
              <a:cs typeface="Avenir"/>
              <a:sym typeface="Avenir"/>
            </a:endParaRPr>
          </a:p>
        </p:txBody>
      </p:sp>
      <p:sp>
        <p:nvSpPr>
          <p:cNvPr id="59" name="Google Shape;59;p9"/>
          <p:cNvSpPr txBox="1"/>
          <p:nvPr/>
        </p:nvSpPr>
        <p:spPr>
          <a:xfrm>
            <a:off x="2295144" y="3653738"/>
            <a:ext cx="1458000" cy="2290800"/>
          </a:xfrm>
          <a:prstGeom prst="rect">
            <a:avLst/>
          </a:prstGeom>
          <a:noFill/>
          <a:ln>
            <a:noFill/>
          </a:ln>
        </p:spPr>
        <p:txBody>
          <a:bodyPr anchorCtr="0" anchor="t" bIns="0" lIns="0" spcFirstLastPara="1" rIns="0" wrap="square" tIns="12050">
            <a:spAutoFit/>
          </a:bodyPr>
          <a:lstStyle/>
          <a:p>
            <a:pPr indent="252729" lvl="0" marL="12700" marR="508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Zoe Hilgart </a:t>
            </a:r>
            <a:r>
              <a:rPr b="1" i="0" lang="en-US" sz="1000" u="none" cap="none" strike="noStrike">
                <a:solidFill>
                  <a:schemeClr val="dk1"/>
                </a:solidFill>
                <a:latin typeface="Avenir"/>
                <a:ea typeface="Avenir"/>
                <a:cs typeface="Avenir"/>
                <a:sym typeface="Avenir"/>
              </a:rPr>
              <a:t>L </a:t>
            </a:r>
            <a:r>
              <a:rPr b="0" i="0" lang="en-US" sz="1000" u="none" cap="none" strike="noStrike">
                <a:solidFill>
                  <a:schemeClr val="dk1"/>
                </a:solidFill>
                <a:latin typeface="Avenir"/>
                <a:ea typeface="Avenir"/>
                <a:cs typeface="Avenir"/>
                <a:sym typeface="Avenir"/>
              </a:rPr>
              <a:t>Å  Nicole Jacobson €S </a:t>
            </a:r>
            <a:r>
              <a:rPr b="1" i="0" lang="en-US" sz="1000" u="none" cap="none" strike="noStrike">
                <a:solidFill>
                  <a:schemeClr val="dk1"/>
                </a:solidFill>
                <a:latin typeface="Avenir"/>
                <a:ea typeface="Avenir"/>
                <a:cs typeface="Avenir"/>
                <a:sym typeface="Avenir"/>
              </a:rPr>
              <a:t>L </a:t>
            </a:r>
            <a:r>
              <a:rPr b="0" i="0" lang="en-US" sz="1000" u="none" cap="none" strike="noStrike">
                <a:solidFill>
                  <a:schemeClr val="dk1"/>
                </a:solidFill>
                <a:latin typeface="Avenir"/>
                <a:ea typeface="Avenir"/>
                <a:cs typeface="Avenir"/>
                <a:sym typeface="Avenir"/>
              </a:rPr>
              <a:t>™</a:t>
            </a:r>
            <a:endParaRPr b="0" i="0" sz="1000" u="none" cap="none" strike="noStrike">
              <a:solidFill>
                <a:schemeClr val="dk1"/>
              </a:solidFill>
              <a:latin typeface="Avenir"/>
              <a:ea typeface="Avenir"/>
              <a:cs typeface="Avenir"/>
              <a:sym typeface="Avenir"/>
            </a:endParaRPr>
          </a:p>
          <a:p>
            <a:pPr indent="-3175" lvl="0" marL="268605" marR="259079"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Grace James  Teresa Kopecky</a:t>
            </a:r>
            <a:endParaRPr b="0" i="0" sz="1000" u="none" cap="none" strike="noStrike">
              <a:solidFill>
                <a:schemeClr val="dk1"/>
              </a:solidFill>
              <a:latin typeface="Avenir"/>
              <a:ea typeface="Avenir"/>
              <a:cs typeface="Avenir"/>
              <a:sym typeface="Avenir"/>
            </a:endParaRPr>
          </a:p>
          <a:p>
            <a:pPr indent="0" lvl="0" marL="67310" marR="58419"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Ella Lamoreaux ∫S </a:t>
            </a:r>
            <a:r>
              <a:rPr b="1" i="0" lang="en-US" sz="1000" u="none" cap="none" strike="noStrike">
                <a:solidFill>
                  <a:schemeClr val="dk1"/>
                </a:solidFill>
                <a:latin typeface="Avenir"/>
                <a:ea typeface="Avenir"/>
                <a:cs typeface="Avenir"/>
                <a:sym typeface="Avenir"/>
              </a:rPr>
              <a:t>B </a:t>
            </a:r>
            <a:r>
              <a:rPr b="0" i="0" lang="en-US" sz="1000" u="none" cap="none" strike="noStrike">
                <a:solidFill>
                  <a:schemeClr val="dk1"/>
                </a:solidFill>
                <a:latin typeface="Avenir"/>
                <a:ea typeface="Avenir"/>
                <a:cs typeface="Avenir"/>
                <a:sym typeface="Avenir"/>
              </a:rPr>
              <a:t>Å  Serenna Leach ∫S Å  Kylee Marlow</a:t>
            </a:r>
            <a:endParaRPr b="0" i="0" sz="1000" u="none" cap="none" strike="noStrike">
              <a:solidFill>
                <a:schemeClr val="dk1"/>
              </a:solidFill>
              <a:latin typeface="Avenir"/>
              <a:ea typeface="Avenir"/>
              <a:cs typeface="Avenir"/>
              <a:sym typeface="Avenir"/>
            </a:endParaRPr>
          </a:p>
          <a:p>
            <a:pPr indent="0" lvl="0" marL="113029" marR="100965" rtl="0" algn="ctr">
              <a:lnSpc>
                <a:spcPct val="115000"/>
              </a:lnSpc>
              <a:spcBef>
                <a:spcPts val="5"/>
              </a:spcBef>
              <a:spcAft>
                <a:spcPts val="0"/>
              </a:spcAft>
              <a:buNone/>
            </a:pPr>
            <a:r>
              <a:rPr b="0" i="0" lang="en-US" sz="1000" u="none" cap="none" strike="noStrike">
                <a:solidFill>
                  <a:schemeClr val="dk1"/>
                </a:solidFill>
                <a:latin typeface="Avenir"/>
                <a:ea typeface="Avenir"/>
                <a:cs typeface="Avenir"/>
                <a:sym typeface="Avenir"/>
              </a:rPr>
              <a:t>Sakshi Mohanty ∫S Å  Samantha Moseng  Anjolie Moughan ∫S  Caroline Mroczenski  Morgan Mueller  Macy Nelson</a:t>
            </a:r>
            <a:endParaRPr b="0" i="0" sz="1000" u="none" cap="none" strike="noStrike">
              <a:solidFill>
                <a:schemeClr val="dk1"/>
              </a:solidFill>
              <a:latin typeface="Avenir"/>
              <a:ea typeface="Avenir"/>
              <a:cs typeface="Avenir"/>
              <a:sym typeface="Avenir"/>
            </a:endParaRPr>
          </a:p>
        </p:txBody>
      </p:sp>
      <p:sp>
        <p:nvSpPr>
          <p:cNvPr id="60" name="Google Shape;60;p9"/>
          <p:cNvSpPr txBox="1"/>
          <p:nvPr/>
        </p:nvSpPr>
        <p:spPr>
          <a:xfrm>
            <a:off x="4084320" y="3653738"/>
            <a:ext cx="1354500" cy="2291400"/>
          </a:xfrm>
          <a:prstGeom prst="rect">
            <a:avLst/>
          </a:prstGeom>
          <a:noFill/>
          <a:ln>
            <a:noFill/>
          </a:ln>
        </p:spPr>
        <p:txBody>
          <a:bodyPr anchorCtr="0" anchor="t" bIns="0" lIns="0" spcFirstLastPara="1" rIns="0" wrap="square" tIns="12050">
            <a:spAutoFit/>
          </a:bodyPr>
          <a:lstStyle/>
          <a:p>
            <a:pPr indent="-5080" lvl="0" marL="76200" marR="65405"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Elena Pacheco  Ashley Palkar  Isabella Pasillas ∫S  Jasmine Pearson ™  Madison Perreault </a:t>
            </a:r>
            <a:r>
              <a:rPr b="1" i="0" lang="en-US" sz="1000" u="none" cap="none" strike="noStrike">
                <a:solidFill>
                  <a:schemeClr val="dk1"/>
                </a:solidFill>
                <a:latin typeface="Avenir"/>
                <a:ea typeface="Avenir"/>
                <a:cs typeface="Avenir"/>
                <a:sym typeface="Avenir"/>
              </a:rPr>
              <a:t>B  </a:t>
            </a:r>
            <a:r>
              <a:rPr b="0" i="0" lang="en-US" sz="1000" u="none" cap="none" strike="noStrike">
                <a:solidFill>
                  <a:schemeClr val="dk1"/>
                </a:solidFill>
                <a:latin typeface="Avenir"/>
                <a:ea typeface="Avenir"/>
                <a:cs typeface="Avenir"/>
                <a:sym typeface="Avenir"/>
              </a:rPr>
              <a:t>Ella Perry</a:t>
            </a:r>
            <a:endParaRPr b="0" i="0" sz="1000" u="none" cap="none" strike="noStrike">
              <a:solidFill>
                <a:schemeClr val="dk1"/>
              </a:solidFill>
              <a:latin typeface="Avenir"/>
              <a:ea typeface="Avenir"/>
              <a:cs typeface="Avenir"/>
              <a:sym typeface="Avenir"/>
            </a:endParaRPr>
          </a:p>
          <a:p>
            <a:pPr indent="-201295" lvl="0" marL="213359" marR="508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Savanna Peterson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  Abby Pettipiece  Devin Phillips</a:t>
            </a:r>
            <a:endParaRPr b="0" i="0" sz="1000" u="none" cap="none" strike="noStrike">
              <a:solidFill>
                <a:schemeClr val="dk1"/>
              </a:solidFill>
              <a:latin typeface="Avenir"/>
              <a:ea typeface="Avenir"/>
              <a:cs typeface="Avenir"/>
              <a:sym typeface="Avenir"/>
            </a:endParaRPr>
          </a:p>
          <a:p>
            <a:pPr indent="0" lvl="0" marL="152400" marR="143510" rtl="0" algn="ctr">
              <a:lnSpc>
                <a:spcPct val="115000"/>
              </a:lnSpc>
              <a:spcBef>
                <a:spcPts val="10"/>
              </a:spcBef>
              <a:spcAft>
                <a:spcPts val="0"/>
              </a:spcAft>
              <a:buNone/>
            </a:pPr>
            <a:r>
              <a:rPr b="0" i="0" lang="en-US" sz="1000" u="none" cap="none" strike="noStrike">
                <a:solidFill>
                  <a:schemeClr val="dk1"/>
                </a:solidFill>
                <a:latin typeface="Avenir"/>
                <a:ea typeface="Avenir"/>
                <a:cs typeface="Avenir"/>
                <a:sym typeface="Avenir"/>
              </a:rPr>
              <a:t>Abby Riedinger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Kaley Riley  Natalia Roslyn  Olivia Sirek</a:t>
            </a:r>
            <a:endParaRPr b="0" i="0" sz="1000" u="none" cap="none" strike="noStrike">
              <a:solidFill>
                <a:schemeClr val="dk1"/>
              </a:solidFill>
              <a:latin typeface="Avenir"/>
              <a:ea typeface="Avenir"/>
              <a:cs typeface="Avenir"/>
              <a:sym typeface="Avenir"/>
            </a:endParaRPr>
          </a:p>
        </p:txBody>
      </p:sp>
      <p:sp>
        <p:nvSpPr>
          <p:cNvPr id="61" name="Google Shape;61;p9"/>
          <p:cNvSpPr txBox="1"/>
          <p:nvPr/>
        </p:nvSpPr>
        <p:spPr>
          <a:xfrm>
            <a:off x="5745479" y="3653738"/>
            <a:ext cx="1506900" cy="2115300"/>
          </a:xfrm>
          <a:prstGeom prst="rect">
            <a:avLst/>
          </a:prstGeom>
          <a:noFill/>
          <a:ln>
            <a:noFill/>
          </a:ln>
        </p:spPr>
        <p:txBody>
          <a:bodyPr anchorCtr="0" anchor="t" bIns="0" lIns="0" spcFirstLastPara="1" rIns="0" wrap="square" tIns="12050">
            <a:spAutoFit/>
          </a:bodyPr>
          <a:lstStyle/>
          <a:p>
            <a:pPr indent="2540" lvl="0" marL="255904" marR="249554"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Suzanne Skaria  Jessa Snippes  Gabrielle Stahl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Sophia Tariq  Emmy Telfer  Cecelia Tentis</a:t>
            </a:r>
            <a:endParaRPr b="0" i="0" sz="1000" u="none" cap="none" strike="noStrike">
              <a:solidFill>
                <a:schemeClr val="dk1"/>
              </a:solidFill>
              <a:latin typeface="Avenir"/>
              <a:ea typeface="Avenir"/>
              <a:cs typeface="Avenir"/>
              <a:sym typeface="Avenir"/>
            </a:endParaRPr>
          </a:p>
          <a:p>
            <a:pPr indent="0" lvl="0" marL="57150" marR="508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Maryama Warsame ∫E ™</a:t>
            </a:r>
            <a:r>
              <a:rPr b="0" i="0" lang="en-US" sz="1000" u="none" cap="none" strike="noStrike">
                <a:solidFill>
                  <a:schemeClr val="dk1"/>
                </a:solidFill>
                <a:latin typeface="Avenir"/>
                <a:ea typeface="Avenir"/>
                <a:cs typeface="Avenir"/>
                <a:sym typeface="Avenir"/>
              </a:rPr>
              <a:t>  </a:t>
            </a:r>
            <a:r>
              <a:rPr b="0" i="0" lang="en-US" sz="1000" u="none" cap="none" strike="noStrike">
                <a:solidFill>
                  <a:schemeClr val="dk1"/>
                </a:solidFill>
                <a:latin typeface="Avenir"/>
                <a:ea typeface="Avenir"/>
                <a:cs typeface="Avenir"/>
                <a:sym typeface="Avenir"/>
              </a:rPr>
              <a:t>Ava Webster</a:t>
            </a:r>
            <a:endParaRPr sz="1000">
              <a:solidFill>
                <a:schemeClr val="dk1"/>
              </a:solidFill>
              <a:latin typeface="Avenir"/>
              <a:ea typeface="Avenir"/>
              <a:cs typeface="Avenir"/>
              <a:sym typeface="Avenir"/>
            </a:endParaRPr>
          </a:p>
          <a:p>
            <a:pPr indent="0" lvl="0" marL="57150" marR="508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 Peyton Winkler</a:t>
            </a:r>
            <a:endParaRPr b="0" i="0" sz="1000" u="none" cap="none" strike="noStrike">
              <a:solidFill>
                <a:schemeClr val="dk1"/>
              </a:solidFill>
              <a:latin typeface="Avenir"/>
              <a:ea typeface="Avenir"/>
              <a:cs typeface="Avenir"/>
              <a:sym typeface="Avenir"/>
            </a:endParaRPr>
          </a:p>
          <a:p>
            <a:pPr indent="1270" lvl="0" marL="149225" marR="140335" rtl="0" algn="ctr">
              <a:lnSpc>
                <a:spcPct val="115000"/>
              </a:lnSpc>
              <a:spcBef>
                <a:spcPts val="15"/>
              </a:spcBef>
              <a:spcAft>
                <a:spcPts val="0"/>
              </a:spcAft>
              <a:buNone/>
            </a:pPr>
            <a:r>
              <a:rPr b="0" i="0" lang="en-US" sz="1000" u="none" cap="none" strike="noStrike">
                <a:solidFill>
                  <a:schemeClr val="dk1"/>
                </a:solidFill>
                <a:latin typeface="Avenir"/>
                <a:ea typeface="Avenir"/>
                <a:cs typeface="Avenir"/>
                <a:sym typeface="Avenir"/>
              </a:rPr>
              <a:t>Jenna Wood </a:t>
            </a:r>
            <a:r>
              <a:rPr b="1" i="0" lang="en-US" sz="1000" u="none" cap="none" strike="noStrike">
                <a:solidFill>
                  <a:schemeClr val="dk1"/>
                </a:solidFill>
                <a:latin typeface="Avenir"/>
                <a:ea typeface="Avenir"/>
                <a:cs typeface="Avenir"/>
                <a:sym typeface="Avenir"/>
              </a:rPr>
              <a:t>L </a:t>
            </a:r>
            <a:r>
              <a:rPr b="0" i="0" lang="en-US" sz="1000" u="none" cap="none" strike="noStrike">
                <a:solidFill>
                  <a:schemeClr val="dk1"/>
                </a:solidFill>
                <a:latin typeface="Avenir"/>
                <a:ea typeface="Avenir"/>
                <a:cs typeface="Avenir"/>
                <a:sym typeface="Avenir"/>
              </a:rPr>
              <a:t>™  Alexandra Wrobleski  Hannah Yost</a:t>
            </a:r>
            <a:endParaRPr b="0" i="0" sz="1000" u="none" cap="none" strike="noStrike">
              <a:solidFill>
                <a:schemeClr val="dk1"/>
              </a:solidFill>
              <a:latin typeface="Avenir"/>
              <a:ea typeface="Avenir"/>
              <a:cs typeface="Avenir"/>
              <a:sym typeface="Avenir"/>
            </a:endParaRPr>
          </a:p>
        </p:txBody>
      </p:sp>
      <p:graphicFrame>
        <p:nvGraphicFramePr>
          <p:cNvPr id="62" name="Google Shape;62;p9"/>
          <p:cNvGraphicFramePr/>
          <p:nvPr/>
        </p:nvGraphicFramePr>
        <p:xfrm>
          <a:off x="861694" y="6350199"/>
          <a:ext cx="3000000" cy="3000000"/>
        </p:xfrm>
        <a:graphic>
          <a:graphicData uri="http://schemas.openxmlformats.org/drawingml/2006/table">
            <a:tbl>
              <a:tblPr bandRow="1" firstRow="1">
                <a:noFill/>
                <a:tableStyleId>{5C415A2D-AE45-4AB6-B5DC-14E0E17819BE}</a:tableStyleId>
              </a:tblPr>
              <a:tblGrid>
                <a:gridCol w="398150"/>
                <a:gridCol w="2712075"/>
                <a:gridCol w="390525"/>
                <a:gridCol w="2541900"/>
              </a:tblGrid>
              <a:tr h="256550">
                <a:tc gridSpan="4">
                  <a:txBody>
                    <a:bodyPr/>
                    <a:lstStyle/>
                    <a:p>
                      <a:pPr indent="0" lvl="0" marL="92710" marR="0" rtl="0" algn="l">
                        <a:lnSpc>
                          <a:spcPct val="100000"/>
                        </a:lnSpc>
                        <a:spcBef>
                          <a:spcPts val="0"/>
                        </a:spcBef>
                        <a:spcAft>
                          <a:spcPts val="0"/>
                        </a:spcAft>
                        <a:buNone/>
                      </a:pPr>
                      <a:r>
                        <a:rPr b="1" lang="en-US" sz="1000" u="sng" cap="none" strike="noStrike">
                          <a:latin typeface="Avenir"/>
                          <a:ea typeface="Avenir"/>
                          <a:cs typeface="Avenir"/>
                          <a:sym typeface="Avenir"/>
                        </a:rPr>
                        <a:t>KEY FOR ALL CHOIRS</a:t>
                      </a:r>
                      <a:endParaRPr sz="1000" u="none" cap="none" strike="noStrike">
                        <a:latin typeface="Avenir"/>
                        <a:ea typeface="Avenir"/>
                        <a:cs typeface="Avenir"/>
                        <a:sym typeface="Avenir"/>
                      </a:endParaRPr>
                    </a:p>
                  </a:txBody>
                  <a:tcPr marT="50175"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tcPr>
                </a:tc>
                <a:tc hMerge="1"/>
                <a:tc hMerge="1"/>
                <a:tc hMerge="1"/>
              </a:tr>
              <a:tr h="20700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3365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2020-2021 MMEA All-State Choir</a:t>
                      </a:r>
                      <a:endParaRPr sz="900" u="none" cap="none" strike="noStrike">
                        <a:latin typeface="Avenir"/>
                        <a:ea typeface="Avenir"/>
                        <a:cs typeface="Avenir"/>
                        <a:sym typeface="Avenir"/>
                      </a:endParaRPr>
                    </a:p>
                  </a:txBody>
                  <a:tcPr marT="46350" marB="0" marR="0" marL="0"/>
                </a:tc>
                <a:tc>
                  <a:txBody>
                    <a:bodyPr/>
                    <a:lstStyle/>
                    <a:p>
                      <a:pPr indent="0" lvl="0" marL="182880" marR="0" rtl="0" algn="l">
                        <a:lnSpc>
                          <a:spcPct val="100000"/>
                        </a:lnSpc>
                        <a:spcBef>
                          <a:spcPts val="0"/>
                        </a:spcBef>
                        <a:spcAft>
                          <a:spcPts val="0"/>
                        </a:spcAft>
                        <a:buNone/>
                      </a:pPr>
                      <a:r>
                        <a:rPr i="1" lang="en-US" sz="950" u="none" cap="none" strike="noStrike">
                          <a:latin typeface="Avenir"/>
                          <a:ea typeface="Avenir"/>
                          <a:cs typeface="Avenir"/>
                          <a:sym typeface="Avenir"/>
                        </a:rPr>
                        <a:t>S</a:t>
                      </a:r>
                      <a:endParaRPr sz="950" u="none" cap="none" strike="noStrike">
                        <a:latin typeface="Avenir"/>
                        <a:ea typeface="Avenir"/>
                        <a:cs typeface="Avenir"/>
                        <a:sym typeface="Avenir"/>
                      </a:endParaRPr>
                    </a:p>
                  </a:txBody>
                  <a:tcPr marT="3810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Senior, Class of 2021</a:t>
                      </a:r>
                      <a:endParaRPr sz="900" u="none" cap="none" strike="noStrike">
                        <a:latin typeface="Avenir"/>
                        <a:ea typeface="Avenir"/>
                        <a:cs typeface="Avenir"/>
                        <a:sym typeface="Avenir"/>
                      </a:endParaRPr>
                    </a:p>
                  </a:txBody>
                  <a:tcPr marT="4635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2020-2021 MMEA All-State Jazz Band</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Vocal Music Student of the Year</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2021-2022 MMEA All-State Choir</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South Suburban Conference Musician Award</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2021-2022 MMEA All-State Orchestra</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Tri-M Music &amp; Dance Honor Society</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Superior with Honors, Solo &amp; Ensemble Contest</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Choral Union Officer</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∫S</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Contest Solo “Superior” Rating</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Å</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Aurora</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∫E</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Contest Solo “Excellent” Rating</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Ω</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Cantabile Chamber Ensemble</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€S</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Contest Ensemble “Superior” Rating</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Cantemus Chamber Ensemble</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L</a:t>
                      </a:r>
                      <a:endParaRPr sz="950" u="none" cap="none" strike="noStrike">
                        <a:latin typeface="Avenir"/>
                        <a:ea typeface="Avenir"/>
                        <a:cs typeface="Avenir"/>
                        <a:sym typeface="Avenir"/>
                      </a:endParaRPr>
                    </a:p>
                  </a:txBody>
                  <a:tcPr marT="445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Letter award</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Ç</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Chamber Singers</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B</a:t>
                      </a:r>
                      <a:endParaRPr sz="950" u="none" cap="none" strike="noStrike">
                        <a:latin typeface="Avenir"/>
                        <a:ea typeface="Avenir"/>
                        <a:cs typeface="Avenir"/>
                        <a:sym typeface="Avenir"/>
                      </a:endParaRPr>
                    </a:p>
                  </a:txBody>
                  <a:tcPr marT="445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Bar award</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Luminos</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2075">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HP</a:t>
                      </a:r>
                      <a:endParaRPr sz="950" u="none" cap="none" strike="noStrike">
                        <a:latin typeface="Avenir"/>
                        <a:ea typeface="Avenir"/>
                        <a:cs typeface="Avenir"/>
                        <a:sym typeface="Avenir"/>
                      </a:endParaRPr>
                    </a:p>
                  </a:txBody>
                  <a:tcPr marT="445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Honor Pin</a:t>
                      </a:r>
                      <a:endParaRPr sz="900" u="none" cap="none" strike="noStrike">
                        <a:latin typeface="Avenir"/>
                        <a:ea typeface="Avenir"/>
                        <a:cs typeface="Avenir"/>
                        <a:sym typeface="Avenir"/>
                      </a:endParaRPr>
                    </a:p>
                  </a:txBody>
                  <a:tcPr marT="12700" marB="0" marR="0" marL="0"/>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txBody>
                  <a:tcPr marT="0" marB="0" marR="0" marL="0"/>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txBody>
                  <a:tcPr marT="0" marB="0" marR="0" marL="0">
                    <a:lnR cap="flat" cmpd="sng" w="9525">
                      <a:solidFill>
                        <a:srgbClr val="000000"/>
                      </a:solidFill>
                      <a:prstDash val="solid"/>
                      <a:round/>
                      <a:headEnd len="sm" w="sm" type="none"/>
                      <a:tailEnd len="sm" w="sm" type="none"/>
                    </a:lnR>
                  </a:tcPr>
                </a:tc>
              </a:tr>
              <a:tr h="172075">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HM</a:t>
                      </a:r>
                      <a:endParaRPr sz="950" u="none" cap="none" strike="noStrike">
                        <a:latin typeface="Avenir"/>
                        <a:ea typeface="Avenir"/>
                        <a:cs typeface="Avenir"/>
                        <a:sym typeface="Avenir"/>
                      </a:endParaRPr>
                    </a:p>
                  </a:txBody>
                  <a:tcPr marT="5725"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Honor Medal</a:t>
                      </a:r>
                      <a:endParaRPr sz="900" u="none" cap="none" strike="noStrike">
                        <a:latin typeface="Avenir"/>
                        <a:ea typeface="Avenir"/>
                        <a:cs typeface="Avenir"/>
                        <a:sym typeface="Avenir"/>
                      </a:endParaRPr>
                    </a:p>
                  </a:txBody>
                  <a:tcPr marT="13975" marB="0" marR="0" marL="0"/>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txBody>
                  <a:tcPr marT="0" marB="0" marR="0" marL="0"/>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txBody>
                  <a:tcPr marT="0" marB="0" marR="0" marL="0">
                    <a:lnR cap="flat" cmpd="sng" w="9525">
                      <a:solidFill>
                        <a:srgbClr val="000000"/>
                      </a:solidFill>
                      <a:prstDash val="solid"/>
                      <a:round/>
                      <a:headEnd len="sm" w="sm" type="none"/>
                      <a:tailEnd len="sm" w="sm" type="none"/>
                    </a:lnR>
                  </a:tcPr>
                </a:tc>
              </a:tr>
              <a:tr h="222875">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OA</a:t>
                      </a:r>
                      <a:endParaRPr sz="950" u="none" cap="none" strike="noStrike">
                        <a:latin typeface="Avenir"/>
                        <a:ea typeface="Avenir"/>
                        <a:cs typeface="Avenir"/>
                        <a:sym typeface="Avenir"/>
                      </a:endParaRPr>
                    </a:p>
                  </a:txBody>
                  <a:tcPr marT="4450" marB="0" marR="0" marL="0">
                    <a:lnL cap="flat" cmpd="sng" w="9525">
                      <a:solidFill>
                        <a:srgbClr val="000000"/>
                      </a:solidFill>
                      <a:prstDash val="solid"/>
                      <a:round/>
                      <a:headEnd len="sm" w="sm" type="none"/>
                      <a:tailEnd len="sm" w="sm" type="none"/>
                    </a:lnL>
                    <a:lnB cap="flat" cmpd="sng" w="9525">
                      <a:solidFill>
                        <a:srgbClr val="000000"/>
                      </a:solidFill>
                      <a:prstDash val="solid"/>
                      <a:round/>
                      <a:headEnd len="sm" w="sm" type="none"/>
                      <a:tailEnd len="sm" w="sm" type="none"/>
                    </a:lnB>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Outstanding Achievement Award</a:t>
                      </a:r>
                      <a:endParaRPr sz="900" u="none" cap="none" strike="noStrike">
                        <a:latin typeface="Avenir"/>
                        <a:ea typeface="Avenir"/>
                        <a:cs typeface="Avenir"/>
                        <a:sym typeface="Avenir"/>
                      </a:endParaRPr>
                    </a:p>
                  </a:txBody>
                  <a:tcPr marT="12700" marB="0" marR="0" marL="0">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txBody>
                  <a:tcPr marT="0" marB="0" marR="0" marL="0">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txBody>
                  <a:tcPr marT="0" marB="0" marR="0" marL="0">
                    <a:lnR cap="flat" cmpd="sng" w="9525">
                      <a:solidFill>
                        <a:srgbClr val="000000"/>
                      </a:solidFill>
                      <a:prstDash val="solid"/>
                      <a:round/>
                      <a:headEnd len="sm" w="sm" type="none"/>
                      <a:tailEnd len="sm" w="sm" type="none"/>
                    </a:lnR>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6" name="Shape 66"/>
        <p:cNvGrpSpPr/>
        <p:nvPr/>
      </p:nvGrpSpPr>
      <p:grpSpPr>
        <a:xfrm>
          <a:off x="0" y="0"/>
          <a:ext cx="0" cy="0"/>
          <a:chOff x="0" y="0"/>
          <a:chExt cx="0" cy="0"/>
        </a:xfrm>
      </p:grpSpPr>
      <p:sp>
        <p:nvSpPr>
          <p:cNvPr id="67" name="Google Shape;67;p10"/>
          <p:cNvSpPr txBox="1"/>
          <p:nvPr/>
        </p:nvSpPr>
        <p:spPr>
          <a:xfrm>
            <a:off x="451104" y="455168"/>
            <a:ext cx="6885900" cy="1316100"/>
          </a:xfrm>
          <a:prstGeom prst="rect">
            <a:avLst/>
          </a:prstGeom>
          <a:noFill/>
          <a:ln>
            <a:noFill/>
          </a:ln>
        </p:spPr>
        <p:txBody>
          <a:bodyPr anchorCtr="0" anchor="t" bIns="0" lIns="0" spcFirstLastPara="1" rIns="0" wrap="square" tIns="11425">
            <a:spAutoFit/>
          </a:bodyPr>
          <a:lstStyle/>
          <a:p>
            <a:pPr indent="0" lvl="0" marL="0" marR="0" rtl="0" algn="ctr">
              <a:lnSpc>
                <a:spcPct val="100000"/>
              </a:lnSpc>
              <a:spcBef>
                <a:spcPts val="0"/>
              </a:spcBef>
              <a:spcAft>
                <a:spcPts val="0"/>
              </a:spcAft>
              <a:buNone/>
            </a:pPr>
            <a:r>
              <a:rPr b="1" i="0" lang="en-US" sz="1400" u="none" cap="none" strike="noStrike">
                <a:solidFill>
                  <a:schemeClr val="dk1"/>
                </a:solidFill>
                <a:latin typeface="Avenir"/>
                <a:ea typeface="Avenir"/>
                <a:cs typeface="Avenir"/>
                <a:sym typeface="Avenir"/>
              </a:rPr>
              <a:t>Bella Voce</a:t>
            </a:r>
            <a:endParaRPr b="0" i="0" sz="1400" u="none" cap="none" strike="noStrike">
              <a:solidFill>
                <a:schemeClr val="dk1"/>
              </a:solidFill>
              <a:latin typeface="Avenir"/>
              <a:ea typeface="Avenir"/>
              <a:cs typeface="Avenir"/>
              <a:sym typeface="Avenir"/>
            </a:endParaRPr>
          </a:p>
          <a:p>
            <a:pPr indent="0" lvl="0" marL="0" marR="0" rtl="0" algn="l">
              <a:lnSpc>
                <a:spcPct val="100000"/>
              </a:lnSpc>
              <a:spcBef>
                <a:spcPts val="5"/>
              </a:spcBef>
              <a:spcAft>
                <a:spcPts val="0"/>
              </a:spcAft>
              <a:buNone/>
            </a:pPr>
            <a:r>
              <a:t/>
            </a:r>
            <a:endParaRPr b="0" i="0" sz="1550" u="none" cap="none" strike="noStrike">
              <a:solidFill>
                <a:schemeClr val="dk1"/>
              </a:solidFill>
              <a:latin typeface="Avenir"/>
              <a:ea typeface="Avenir"/>
              <a:cs typeface="Avenir"/>
              <a:sym typeface="Avenir"/>
            </a:endParaRPr>
          </a:p>
          <a:p>
            <a:pPr indent="0" lvl="0" marL="0" marR="5715" rtl="0" algn="r">
              <a:lnSpc>
                <a:spcPct val="100000"/>
              </a:lnSpc>
              <a:spcBef>
                <a:spcPts val="0"/>
              </a:spcBef>
              <a:spcAft>
                <a:spcPts val="0"/>
              </a:spcAft>
              <a:buNone/>
            </a:pPr>
            <a:r>
              <a:rPr b="0" i="1" lang="en-US" sz="1100" u="none" cap="none" strike="noStrike">
                <a:solidFill>
                  <a:schemeClr val="dk1"/>
                </a:solidFill>
                <a:latin typeface="Avenir"/>
                <a:ea typeface="Avenir"/>
                <a:cs typeface="Avenir"/>
                <a:sym typeface="Avenir"/>
              </a:rPr>
              <a:t>Come Ready and See Me </a:t>
            </a:r>
            <a:r>
              <a:rPr b="0" i="0" lang="en-US" sz="1100" u="none" cap="none" strike="noStrike">
                <a:solidFill>
                  <a:schemeClr val="dk1"/>
                </a:solidFill>
                <a:latin typeface="Avenir"/>
                <a:ea typeface="Avenir"/>
                <a:cs typeface="Avenir"/>
                <a:sym typeface="Avenir"/>
              </a:rPr>
              <a:t>........................................................................................................... Richard Hundley</a:t>
            </a:r>
            <a:endParaRPr b="0" i="0" sz="1100" u="none" cap="none" strike="noStrike">
              <a:solidFill>
                <a:schemeClr val="dk1"/>
              </a:solidFill>
              <a:latin typeface="Avenir"/>
              <a:ea typeface="Avenir"/>
              <a:cs typeface="Avenir"/>
              <a:sym typeface="Avenir"/>
            </a:endParaRPr>
          </a:p>
          <a:p>
            <a:pPr indent="0" lvl="0" marL="0" marR="5080" rtl="0" algn="r">
              <a:lnSpc>
                <a:spcPct val="100000"/>
              </a:lnSpc>
              <a:spcBef>
                <a:spcPts val="580"/>
              </a:spcBef>
              <a:spcAft>
                <a:spcPts val="0"/>
              </a:spcAft>
              <a:buNone/>
            </a:pPr>
            <a:r>
              <a:rPr b="0" i="1" lang="en-US" sz="1100" u="none" cap="none" strike="noStrike">
                <a:solidFill>
                  <a:schemeClr val="dk1"/>
                </a:solidFill>
                <a:latin typeface="Avenir"/>
                <a:ea typeface="Avenir"/>
                <a:cs typeface="Avenir"/>
                <a:sym typeface="Avenir"/>
              </a:rPr>
              <a:t>Be The Change </a:t>
            </a:r>
            <a:r>
              <a:rPr b="0" i="0" lang="en-US" sz="1100" u="none" cap="none" strike="noStrike">
                <a:solidFill>
                  <a:schemeClr val="dk1"/>
                </a:solidFill>
                <a:latin typeface="Avenir"/>
                <a:ea typeface="Avenir"/>
                <a:cs typeface="Avenir"/>
                <a:sym typeface="Avenir"/>
              </a:rPr>
              <a:t>..................................................................... Words attributed to Mahatma Gandhi (1869-1948)</a:t>
            </a:r>
            <a:endParaRPr b="0" i="0" sz="1100" u="none" cap="none" strike="noStrike">
              <a:solidFill>
                <a:schemeClr val="dk1"/>
              </a:solidFill>
              <a:latin typeface="Avenir"/>
              <a:ea typeface="Avenir"/>
              <a:cs typeface="Avenir"/>
              <a:sym typeface="Avenir"/>
            </a:endParaRPr>
          </a:p>
          <a:p>
            <a:pPr indent="0" lvl="0" marL="0" marR="5080" rtl="0" algn="r">
              <a:lnSpc>
                <a:spcPct val="100000"/>
              </a:lnSpc>
              <a:spcBef>
                <a:spcPts val="190"/>
              </a:spcBef>
              <a:spcAft>
                <a:spcPts val="0"/>
              </a:spcAft>
              <a:buNone/>
            </a:pPr>
            <a:r>
              <a:rPr b="0" i="0" lang="en-US" sz="1100" u="none" cap="none" strike="noStrike">
                <a:solidFill>
                  <a:schemeClr val="dk1"/>
                </a:solidFill>
                <a:latin typeface="Avenir"/>
                <a:ea typeface="Avenir"/>
                <a:cs typeface="Avenir"/>
                <a:sym typeface="Avenir"/>
              </a:rPr>
              <a:t>Music by Marc Kaplan and Colin Britt</a:t>
            </a:r>
            <a:endParaRPr b="0" i="0" sz="1100" u="none" cap="none" strike="noStrike">
              <a:solidFill>
                <a:schemeClr val="dk1"/>
              </a:solidFill>
              <a:latin typeface="Avenir"/>
              <a:ea typeface="Avenir"/>
              <a:cs typeface="Avenir"/>
              <a:sym typeface="Avenir"/>
            </a:endParaRPr>
          </a:p>
          <a:p>
            <a:pPr indent="0" lvl="0" marL="0" marR="5080" rtl="0" algn="r">
              <a:lnSpc>
                <a:spcPct val="100000"/>
              </a:lnSpc>
              <a:spcBef>
                <a:spcPts val="575"/>
              </a:spcBef>
              <a:spcAft>
                <a:spcPts val="0"/>
              </a:spcAft>
              <a:buNone/>
            </a:pPr>
            <a:r>
              <a:rPr b="0" i="1" lang="en-US" sz="1100" u="none" cap="none" strike="noStrike">
                <a:solidFill>
                  <a:schemeClr val="dk1"/>
                </a:solidFill>
                <a:latin typeface="Avenir"/>
                <a:ea typeface="Avenir"/>
                <a:cs typeface="Avenir"/>
                <a:sym typeface="Avenir"/>
              </a:rPr>
              <a:t>Blessing </a:t>
            </a:r>
            <a:r>
              <a:rPr b="0" i="0" lang="en-US" sz="1100" u="none" cap="none" strike="noStrike">
                <a:solidFill>
                  <a:schemeClr val="dk1"/>
                </a:solidFill>
                <a:latin typeface="Avenir"/>
                <a:ea typeface="Avenir"/>
                <a:cs typeface="Avenir"/>
                <a:sym typeface="Avenir"/>
              </a:rPr>
              <a:t>...................................................................................................................................... Katie Moran Bart</a:t>
            </a:r>
            <a:endParaRPr b="0" i="0" sz="1100" u="none" cap="none" strike="noStrike">
              <a:solidFill>
                <a:schemeClr val="dk1"/>
              </a:solidFill>
              <a:latin typeface="Avenir"/>
              <a:ea typeface="Avenir"/>
              <a:cs typeface="Avenir"/>
              <a:sym typeface="Avenir"/>
            </a:endParaRPr>
          </a:p>
        </p:txBody>
      </p:sp>
      <p:sp>
        <p:nvSpPr>
          <p:cNvPr id="68" name="Google Shape;68;p10"/>
          <p:cNvSpPr txBox="1"/>
          <p:nvPr/>
        </p:nvSpPr>
        <p:spPr>
          <a:xfrm>
            <a:off x="777240" y="2529027"/>
            <a:ext cx="1017905" cy="1760220"/>
          </a:xfrm>
          <a:prstGeom prst="rect">
            <a:avLst/>
          </a:prstGeom>
          <a:noFill/>
          <a:ln>
            <a:noFill/>
          </a:ln>
        </p:spPr>
        <p:txBody>
          <a:bodyPr anchorCtr="0" anchor="t" bIns="0" lIns="0" spcFirstLastPara="1" rIns="0" wrap="square" tIns="12700">
            <a:spAutoFit/>
          </a:bodyPr>
          <a:lstStyle/>
          <a:p>
            <a:pPr indent="5080" lvl="0" marL="12065" marR="5080" rtl="0" algn="ctr">
              <a:lnSpc>
                <a:spcPct val="113799"/>
              </a:lnSpc>
              <a:spcBef>
                <a:spcPts val="0"/>
              </a:spcBef>
              <a:spcAft>
                <a:spcPts val="0"/>
              </a:spcAft>
              <a:buNone/>
            </a:pPr>
            <a:r>
              <a:rPr b="0" i="0" lang="en-US" sz="1000" u="none" cap="none" strike="noStrike">
                <a:solidFill>
                  <a:schemeClr val="dk1"/>
                </a:solidFill>
                <a:latin typeface="Avenir"/>
                <a:ea typeface="Avenir"/>
                <a:cs typeface="Avenir"/>
                <a:sym typeface="Avenir"/>
              </a:rPr>
              <a:t>Latifat Adesanya  Nevaeh Alvarez  Jordyn Baune  Maddie Brand  Vy Bui Nguyen  Laney Burton  Mason Campbell  Jenna Chermack  Katie Corcoran  Neeve Curry</a:t>
            </a:r>
            <a:endParaRPr b="0" i="0" sz="1000" u="none" cap="none" strike="noStrike">
              <a:solidFill>
                <a:schemeClr val="dk1"/>
              </a:solidFill>
              <a:latin typeface="Avenir"/>
              <a:ea typeface="Avenir"/>
              <a:cs typeface="Avenir"/>
              <a:sym typeface="Avenir"/>
            </a:endParaRPr>
          </a:p>
        </p:txBody>
      </p:sp>
      <p:sp>
        <p:nvSpPr>
          <p:cNvPr id="69" name="Google Shape;69;p10"/>
          <p:cNvSpPr txBox="1"/>
          <p:nvPr/>
        </p:nvSpPr>
        <p:spPr>
          <a:xfrm>
            <a:off x="2526792" y="2529027"/>
            <a:ext cx="996315" cy="1760220"/>
          </a:xfrm>
          <a:prstGeom prst="rect">
            <a:avLst/>
          </a:prstGeom>
          <a:noFill/>
          <a:ln>
            <a:noFill/>
          </a:ln>
        </p:spPr>
        <p:txBody>
          <a:bodyPr anchorCtr="0" anchor="t" bIns="0" lIns="0" spcFirstLastPara="1" rIns="0" wrap="square" tIns="12700">
            <a:spAutoFit/>
          </a:bodyPr>
          <a:lstStyle/>
          <a:p>
            <a:pPr indent="0" lvl="0" marL="12700" marR="5080" rtl="0" algn="ctr">
              <a:lnSpc>
                <a:spcPct val="113799"/>
              </a:lnSpc>
              <a:spcBef>
                <a:spcPts val="0"/>
              </a:spcBef>
              <a:spcAft>
                <a:spcPts val="0"/>
              </a:spcAft>
              <a:buNone/>
            </a:pPr>
            <a:r>
              <a:rPr b="0" i="0" lang="en-US" sz="1000" u="none" cap="none" strike="noStrike">
                <a:solidFill>
                  <a:schemeClr val="dk1"/>
                </a:solidFill>
                <a:latin typeface="Avenir"/>
                <a:ea typeface="Avenir"/>
                <a:cs typeface="Avenir"/>
                <a:sym typeface="Avenir"/>
              </a:rPr>
              <a:t>Alyssa Deck  Clara Donahue  Rebecca Frogge  Nani Goad  Skylar Harteneck  Megan Holtz  Reagan Horn  Kayla Jeter  Logan Kamiel  Madison Klein</a:t>
            </a:r>
            <a:endParaRPr b="0" i="0" sz="1000" u="none" cap="none" strike="noStrike">
              <a:solidFill>
                <a:schemeClr val="dk1"/>
              </a:solidFill>
              <a:latin typeface="Avenir"/>
              <a:ea typeface="Avenir"/>
              <a:cs typeface="Avenir"/>
              <a:sym typeface="Avenir"/>
            </a:endParaRPr>
          </a:p>
        </p:txBody>
      </p:sp>
      <p:sp>
        <p:nvSpPr>
          <p:cNvPr id="70" name="Google Shape;70;p10"/>
          <p:cNvSpPr txBox="1"/>
          <p:nvPr/>
        </p:nvSpPr>
        <p:spPr>
          <a:xfrm>
            <a:off x="4215384" y="2529027"/>
            <a:ext cx="1090930" cy="1760220"/>
          </a:xfrm>
          <a:prstGeom prst="rect">
            <a:avLst/>
          </a:prstGeom>
          <a:noFill/>
          <a:ln>
            <a:noFill/>
          </a:ln>
        </p:spPr>
        <p:txBody>
          <a:bodyPr anchorCtr="0" anchor="t" bIns="0" lIns="0" spcFirstLastPara="1" rIns="0" wrap="square" tIns="12700">
            <a:spAutoFit/>
          </a:bodyPr>
          <a:lstStyle/>
          <a:p>
            <a:pPr indent="0" lvl="0" marL="12700" marR="5080" rtl="0" algn="ctr">
              <a:lnSpc>
                <a:spcPct val="113799"/>
              </a:lnSpc>
              <a:spcBef>
                <a:spcPts val="0"/>
              </a:spcBef>
              <a:spcAft>
                <a:spcPts val="0"/>
              </a:spcAft>
              <a:buNone/>
            </a:pPr>
            <a:r>
              <a:rPr b="0" i="0" lang="en-US" sz="1000" u="none" cap="none" strike="noStrike">
                <a:solidFill>
                  <a:schemeClr val="dk1"/>
                </a:solidFill>
                <a:latin typeface="Avenir"/>
                <a:ea typeface="Avenir"/>
                <a:cs typeface="Avenir"/>
                <a:sym typeface="Avenir"/>
              </a:rPr>
              <a:t>Maddy Kulbitski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Tayah Leenderts  Allie Mackinac  Lauren Modrynski  Elizabeth Nezerka  Stella Norstrem  Faith Omanya  Malayna Petersen  Jenna Pothen  Alexa Ratzlaff</a:t>
            </a:r>
            <a:endParaRPr b="0" i="0" sz="1000" u="none" cap="none" strike="noStrike">
              <a:solidFill>
                <a:schemeClr val="dk1"/>
              </a:solidFill>
              <a:latin typeface="Avenir"/>
              <a:ea typeface="Avenir"/>
              <a:cs typeface="Avenir"/>
              <a:sym typeface="Avenir"/>
            </a:endParaRPr>
          </a:p>
        </p:txBody>
      </p:sp>
      <p:sp>
        <p:nvSpPr>
          <p:cNvPr id="71" name="Google Shape;71;p10"/>
          <p:cNvSpPr txBox="1"/>
          <p:nvPr/>
        </p:nvSpPr>
        <p:spPr>
          <a:xfrm>
            <a:off x="6047232" y="2529027"/>
            <a:ext cx="904875" cy="1064895"/>
          </a:xfrm>
          <a:prstGeom prst="rect">
            <a:avLst/>
          </a:prstGeom>
          <a:noFill/>
          <a:ln>
            <a:noFill/>
          </a:ln>
        </p:spPr>
        <p:txBody>
          <a:bodyPr anchorCtr="0" anchor="t" bIns="0" lIns="0" spcFirstLastPara="1" rIns="0" wrap="square" tIns="12700">
            <a:spAutoFit/>
          </a:bodyPr>
          <a:lstStyle/>
          <a:p>
            <a:pPr indent="1270" lvl="0" marL="12700" marR="5080" rtl="0" algn="ctr">
              <a:lnSpc>
                <a:spcPct val="113599"/>
              </a:lnSpc>
              <a:spcBef>
                <a:spcPts val="0"/>
              </a:spcBef>
              <a:spcAft>
                <a:spcPts val="0"/>
              </a:spcAft>
              <a:buNone/>
            </a:pPr>
            <a:r>
              <a:rPr b="0" i="0" lang="en-US" sz="1000" u="none" cap="none" strike="noStrike">
                <a:solidFill>
                  <a:schemeClr val="dk1"/>
                </a:solidFill>
                <a:latin typeface="Avenir"/>
                <a:ea typeface="Avenir"/>
                <a:cs typeface="Avenir"/>
                <a:sym typeface="Avenir"/>
              </a:rPr>
              <a:t>Marissa Reiner  Zoey Roberts  Sydney Starkey  Mikala Storey  Kylie Wymer  Cat Zebrosky</a:t>
            </a:r>
            <a:endParaRPr b="0" i="0" sz="1000" u="none" cap="none" strike="noStrike">
              <a:solidFill>
                <a:schemeClr val="dk1"/>
              </a:solidFill>
              <a:latin typeface="Avenir"/>
              <a:ea typeface="Avenir"/>
              <a:cs typeface="Avenir"/>
              <a:sym typeface="Avenir"/>
            </a:endParaRPr>
          </a:p>
        </p:txBody>
      </p:sp>
      <p:graphicFrame>
        <p:nvGraphicFramePr>
          <p:cNvPr id="72" name="Google Shape;72;p10"/>
          <p:cNvGraphicFramePr/>
          <p:nvPr/>
        </p:nvGraphicFramePr>
        <p:xfrm>
          <a:off x="861694" y="4996818"/>
          <a:ext cx="3000000" cy="3000000"/>
        </p:xfrm>
        <a:graphic>
          <a:graphicData uri="http://schemas.openxmlformats.org/drawingml/2006/table">
            <a:tbl>
              <a:tblPr bandRow="1" firstRow="1">
                <a:noFill/>
                <a:tableStyleId>{5C415A2D-AE45-4AB6-B5DC-14E0E17819BE}</a:tableStyleId>
              </a:tblPr>
              <a:tblGrid>
                <a:gridCol w="398150"/>
                <a:gridCol w="2712075"/>
                <a:gridCol w="390525"/>
                <a:gridCol w="2541900"/>
              </a:tblGrid>
              <a:tr h="258450">
                <a:tc gridSpan="4">
                  <a:txBody>
                    <a:bodyPr/>
                    <a:lstStyle/>
                    <a:p>
                      <a:pPr indent="0" lvl="0" marL="92710" marR="0" rtl="0" algn="l">
                        <a:lnSpc>
                          <a:spcPct val="100000"/>
                        </a:lnSpc>
                        <a:spcBef>
                          <a:spcPts val="0"/>
                        </a:spcBef>
                        <a:spcAft>
                          <a:spcPts val="0"/>
                        </a:spcAft>
                        <a:buNone/>
                      </a:pPr>
                      <a:r>
                        <a:rPr b="1" lang="en-US" sz="1000" u="sng" cap="none" strike="noStrike">
                          <a:latin typeface="Avenir"/>
                          <a:ea typeface="Avenir"/>
                          <a:cs typeface="Avenir"/>
                          <a:sym typeface="Avenir"/>
                        </a:rPr>
                        <a:t>KEY FOR ALL CHOIRS</a:t>
                      </a:r>
                      <a:endParaRPr sz="1000" u="none" cap="none" strike="noStrike">
                        <a:latin typeface="Avenir"/>
                        <a:ea typeface="Avenir"/>
                        <a:cs typeface="Avenir"/>
                        <a:sym typeface="Avenir"/>
                      </a:endParaRPr>
                    </a:p>
                  </a:txBody>
                  <a:tcPr marT="50175"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tcPr>
                </a:tc>
                <a:tc hMerge="1"/>
                <a:tc hMerge="1"/>
                <a:tc hMerge="1"/>
              </a:tr>
              <a:tr h="20700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3555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2020-2021 MMEA All-State Choir</a:t>
                      </a:r>
                      <a:endParaRPr sz="900" u="none" cap="none" strike="noStrike">
                        <a:latin typeface="Avenir"/>
                        <a:ea typeface="Avenir"/>
                        <a:cs typeface="Avenir"/>
                        <a:sym typeface="Avenir"/>
                      </a:endParaRPr>
                    </a:p>
                  </a:txBody>
                  <a:tcPr marT="48250" marB="0" marR="0" marL="0"/>
                </a:tc>
                <a:tc>
                  <a:txBody>
                    <a:bodyPr/>
                    <a:lstStyle/>
                    <a:p>
                      <a:pPr indent="0" lvl="0" marL="182880" marR="0" rtl="0" algn="l">
                        <a:lnSpc>
                          <a:spcPct val="100000"/>
                        </a:lnSpc>
                        <a:spcBef>
                          <a:spcPts val="0"/>
                        </a:spcBef>
                        <a:spcAft>
                          <a:spcPts val="0"/>
                        </a:spcAft>
                        <a:buNone/>
                      </a:pPr>
                      <a:r>
                        <a:rPr i="1" lang="en-US" sz="950" u="none" cap="none" strike="noStrike">
                          <a:latin typeface="Avenir"/>
                          <a:ea typeface="Avenir"/>
                          <a:cs typeface="Avenir"/>
                          <a:sym typeface="Avenir"/>
                        </a:rPr>
                        <a:t>S</a:t>
                      </a:r>
                      <a:endParaRPr sz="950" u="none" cap="none" strike="noStrike">
                        <a:latin typeface="Avenir"/>
                        <a:ea typeface="Avenir"/>
                        <a:cs typeface="Avenir"/>
                        <a:sym typeface="Avenir"/>
                      </a:endParaRPr>
                    </a:p>
                  </a:txBody>
                  <a:tcPr marT="39375"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Senior, Class of 2021</a:t>
                      </a:r>
                      <a:endParaRPr sz="900" u="none" cap="none" strike="noStrike">
                        <a:latin typeface="Avenir"/>
                        <a:ea typeface="Avenir"/>
                        <a:cs typeface="Avenir"/>
                        <a:sym typeface="Avenir"/>
                      </a:endParaRPr>
                    </a:p>
                  </a:txBody>
                  <a:tcPr marT="48250" marB="0" marR="0" marL="0">
                    <a:lnR cap="flat" cmpd="sng" w="9525">
                      <a:solidFill>
                        <a:srgbClr val="000000"/>
                      </a:solidFill>
                      <a:prstDash val="solid"/>
                      <a:round/>
                      <a:headEnd len="sm" w="sm" type="none"/>
                      <a:tailEnd len="sm" w="sm" type="none"/>
                    </a:lnR>
                  </a:tcPr>
                </a:tc>
              </a:tr>
              <a:tr h="172075">
                <a:tc>
                  <a:txBody>
                    <a:bodyPr/>
                    <a:lstStyle/>
                    <a:p>
                      <a:pPr indent="0" lvl="0" marL="147320" marR="0" rtl="0" algn="l">
                        <a:lnSpc>
                          <a:spcPct val="119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2020-2021 MMEA All-State Jazz Band</a:t>
                      </a:r>
                      <a:endParaRPr sz="900" u="none" cap="none" strike="noStrike">
                        <a:latin typeface="Avenir"/>
                        <a:ea typeface="Avenir"/>
                        <a:cs typeface="Avenir"/>
                        <a:sym typeface="Avenir"/>
                      </a:endParaRPr>
                    </a:p>
                  </a:txBody>
                  <a:tcPr marT="11425" marB="0" marR="0" marL="0"/>
                </a:tc>
                <a:tc>
                  <a:txBody>
                    <a:bodyPr/>
                    <a:lstStyle/>
                    <a:p>
                      <a:pPr indent="0" lvl="0" marL="182880" marR="0" rtl="0" algn="l">
                        <a:lnSpc>
                          <a:spcPct val="119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Vocal Music Student of the Year</a:t>
                      </a:r>
                      <a:endParaRPr sz="900" u="none" cap="none" strike="noStrike">
                        <a:latin typeface="Avenir"/>
                        <a:ea typeface="Avenir"/>
                        <a:cs typeface="Avenir"/>
                        <a:sym typeface="Avenir"/>
                      </a:endParaRPr>
                    </a:p>
                  </a:txBody>
                  <a:tcPr marT="11425"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2021-2022 MMEA All-State Choir</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South Suburban Conference Musician Award</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2021-2022 MMEA All-State Orchestra</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Tri-M Music &amp; Dance Honor Society</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Superior with Honors, Solo &amp; Ensemble Contest</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Choral Union Officer</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∫S</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Contest Solo “Superior” Rating</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Å</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Aurora</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∫E</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Contest Solo “Excellent” Rating</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Ω</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Cantabile Chamber Ensemble</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€S</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Contest Ensemble “Superior” Rating</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Cantemus Chamber Ensemble</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L</a:t>
                      </a:r>
                      <a:endParaRPr sz="950" u="none" cap="none" strike="noStrike">
                        <a:latin typeface="Avenir"/>
                        <a:ea typeface="Avenir"/>
                        <a:cs typeface="Avenir"/>
                        <a:sym typeface="Avenir"/>
                      </a:endParaRPr>
                    </a:p>
                  </a:txBody>
                  <a:tcPr marT="445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Letter award</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Ç</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Chamber Singers</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B</a:t>
                      </a:r>
                      <a:endParaRPr sz="950" u="none" cap="none" strike="noStrike">
                        <a:latin typeface="Avenir"/>
                        <a:ea typeface="Avenir"/>
                        <a:cs typeface="Avenir"/>
                        <a:sym typeface="Avenir"/>
                      </a:endParaRPr>
                    </a:p>
                  </a:txBody>
                  <a:tcPr marT="445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Bar award</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Luminos</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2075">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HP</a:t>
                      </a:r>
                      <a:endParaRPr sz="950" u="none" cap="none" strike="noStrike">
                        <a:latin typeface="Avenir"/>
                        <a:ea typeface="Avenir"/>
                        <a:cs typeface="Avenir"/>
                        <a:sym typeface="Avenir"/>
                      </a:endParaRPr>
                    </a:p>
                  </a:txBody>
                  <a:tcPr marT="445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Honor Pin</a:t>
                      </a:r>
                      <a:endParaRPr sz="900" u="none" cap="none" strike="noStrike">
                        <a:latin typeface="Avenir"/>
                        <a:ea typeface="Avenir"/>
                        <a:cs typeface="Avenir"/>
                        <a:sym typeface="Avenir"/>
                      </a:endParaRPr>
                    </a:p>
                  </a:txBody>
                  <a:tcPr marT="12700" marB="0" marR="0" marL="0"/>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txBody>
                  <a:tcPr marT="0" marB="0" marR="0" marL="0"/>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txBody>
                  <a:tcPr marT="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HM</a:t>
                      </a:r>
                      <a:endParaRPr sz="950" u="none" cap="none" strike="noStrike">
                        <a:latin typeface="Avenir"/>
                        <a:ea typeface="Avenir"/>
                        <a:cs typeface="Avenir"/>
                        <a:sym typeface="Avenir"/>
                      </a:endParaRPr>
                    </a:p>
                  </a:txBody>
                  <a:tcPr marT="5725"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Honor Medal</a:t>
                      </a:r>
                      <a:endParaRPr sz="900" u="none" cap="none" strike="noStrike">
                        <a:latin typeface="Avenir"/>
                        <a:ea typeface="Avenir"/>
                        <a:cs typeface="Avenir"/>
                        <a:sym typeface="Avenir"/>
                      </a:endParaRPr>
                    </a:p>
                  </a:txBody>
                  <a:tcPr marT="13975" marB="0" marR="0" marL="0"/>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txBody>
                  <a:tcPr marT="0" marB="0" marR="0" marL="0"/>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txBody>
                  <a:tcPr marT="0" marB="0" marR="0" marL="0">
                    <a:lnR cap="flat" cmpd="sng" w="9525">
                      <a:solidFill>
                        <a:srgbClr val="000000"/>
                      </a:solidFill>
                      <a:prstDash val="solid"/>
                      <a:round/>
                      <a:headEnd len="sm" w="sm" type="none"/>
                      <a:tailEnd len="sm" w="sm" type="none"/>
                    </a:lnR>
                  </a:tcPr>
                </a:tc>
              </a:tr>
              <a:tr h="221625">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OA</a:t>
                      </a:r>
                      <a:endParaRPr sz="950" u="none" cap="none" strike="noStrike">
                        <a:latin typeface="Avenir"/>
                        <a:ea typeface="Avenir"/>
                        <a:cs typeface="Avenir"/>
                        <a:sym typeface="Avenir"/>
                      </a:endParaRPr>
                    </a:p>
                  </a:txBody>
                  <a:tcPr marT="5725" marB="0" marR="0" marL="0">
                    <a:lnL cap="flat" cmpd="sng" w="9525">
                      <a:solidFill>
                        <a:srgbClr val="000000"/>
                      </a:solidFill>
                      <a:prstDash val="solid"/>
                      <a:round/>
                      <a:headEnd len="sm" w="sm" type="none"/>
                      <a:tailEnd len="sm" w="sm" type="none"/>
                    </a:lnL>
                    <a:lnB cap="flat" cmpd="sng" w="9525">
                      <a:solidFill>
                        <a:srgbClr val="000000"/>
                      </a:solidFill>
                      <a:prstDash val="solid"/>
                      <a:round/>
                      <a:headEnd len="sm" w="sm" type="none"/>
                      <a:tailEnd len="sm" w="sm" type="none"/>
                    </a:lnB>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Outstanding Achievement Award</a:t>
                      </a:r>
                      <a:endParaRPr sz="900" u="none" cap="none" strike="noStrike">
                        <a:latin typeface="Avenir"/>
                        <a:ea typeface="Avenir"/>
                        <a:cs typeface="Avenir"/>
                        <a:sym typeface="Avenir"/>
                      </a:endParaRPr>
                    </a:p>
                  </a:txBody>
                  <a:tcPr marT="13975" marB="0" marR="0" marL="0">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txBody>
                  <a:tcPr marT="0" marB="0" marR="0" marL="0">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txBody>
                  <a:tcPr marT="0" marB="0" marR="0" marL="0">
                    <a:lnR cap="flat" cmpd="sng" w="9525">
                      <a:solidFill>
                        <a:srgbClr val="000000"/>
                      </a:solidFill>
                      <a:prstDash val="solid"/>
                      <a:round/>
                      <a:headEnd len="sm" w="sm" type="none"/>
                      <a:tailEnd len="sm" w="sm" type="none"/>
                    </a:lnR>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6" name="Shape 76"/>
        <p:cNvGrpSpPr/>
        <p:nvPr/>
      </p:nvGrpSpPr>
      <p:grpSpPr>
        <a:xfrm>
          <a:off x="0" y="0"/>
          <a:ext cx="0" cy="0"/>
          <a:chOff x="0" y="0"/>
          <a:chExt cx="0" cy="0"/>
        </a:xfrm>
      </p:grpSpPr>
      <p:sp>
        <p:nvSpPr>
          <p:cNvPr id="77" name="Google Shape;77;p11"/>
          <p:cNvSpPr txBox="1"/>
          <p:nvPr/>
        </p:nvSpPr>
        <p:spPr>
          <a:xfrm>
            <a:off x="451104" y="455168"/>
            <a:ext cx="6887100" cy="2990400"/>
          </a:xfrm>
          <a:prstGeom prst="rect">
            <a:avLst/>
          </a:prstGeom>
          <a:noFill/>
          <a:ln>
            <a:noFill/>
          </a:ln>
        </p:spPr>
        <p:txBody>
          <a:bodyPr anchorCtr="0" anchor="t" bIns="0" lIns="0" spcFirstLastPara="1" rIns="0" wrap="square" tIns="11425">
            <a:spAutoFit/>
          </a:bodyPr>
          <a:lstStyle/>
          <a:p>
            <a:pPr indent="0" lvl="0" marL="0" marR="0" rtl="0" algn="ctr">
              <a:lnSpc>
                <a:spcPct val="100000"/>
              </a:lnSpc>
              <a:spcBef>
                <a:spcPts val="0"/>
              </a:spcBef>
              <a:spcAft>
                <a:spcPts val="0"/>
              </a:spcAft>
              <a:buNone/>
            </a:pPr>
            <a:r>
              <a:rPr b="1" i="0" lang="en-US" sz="1400" u="none" cap="none" strike="noStrike">
                <a:solidFill>
                  <a:schemeClr val="dk1"/>
                </a:solidFill>
                <a:latin typeface="Avenir"/>
                <a:ea typeface="Avenir"/>
                <a:cs typeface="Avenir"/>
                <a:sym typeface="Avenir"/>
              </a:rPr>
              <a:t>Cantabile</a:t>
            </a:r>
            <a:endParaRPr b="0" i="0" sz="1400" u="none" cap="none" strike="noStrike">
              <a:solidFill>
                <a:schemeClr val="dk1"/>
              </a:solidFill>
              <a:latin typeface="Avenir"/>
              <a:ea typeface="Avenir"/>
              <a:cs typeface="Avenir"/>
              <a:sym typeface="Avenir"/>
            </a:endParaRPr>
          </a:p>
          <a:p>
            <a:pPr indent="0" lvl="0" marL="0" marR="0" rtl="0" algn="l">
              <a:lnSpc>
                <a:spcPct val="100000"/>
              </a:lnSpc>
              <a:spcBef>
                <a:spcPts val="10"/>
              </a:spcBef>
              <a:spcAft>
                <a:spcPts val="0"/>
              </a:spcAft>
              <a:buNone/>
            </a:pPr>
            <a:r>
              <a:t/>
            </a:r>
            <a:endParaRPr b="0" i="0" sz="1250" u="none" cap="none" strike="noStrike">
              <a:solidFill>
                <a:schemeClr val="dk1"/>
              </a:solidFill>
              <a:latin typeface="Avenir"/>
              <a:ea typeface="Avenir"/>
              <a:cs typeface="Avenir"/>
              <a:sym typeface="Avenir"/>
            </a:endParaRPr>
          </a:p>
          <a:p>
            <a:pPr indent="0" lvl="0" marL="12700" marR="0" rtl="0" algn="l">
              <a:lnSpc>
                <a:spcPct val="100000"/>
              </a:lnSpc>
              <a:spcBef>
                <a:spcPts val="0"/>
              </a:spcBef>
              <a:spcAft>
                <a:spcPts val="0"/>
              </a:spcAft>
              <a:buNone/>
            </a:pPr>
            <a:r>
              <a:rPr b="0" i="1" lang="en-US" sz="1100" u="none" cap="none" strike="noStrike">
                <a:solidFill>
                  <a:schemeClr val="dk1"/>
                </a:solidFill>
                <a:latin typeface="Avenir"/>
                <a:ea typeface="Avenir"/>
                <a:cs typeface="Avenir"/>
                <a:sym typeface="Avenir"/>
              </a:rPr>
              <a:t>Songs From Silence </a:t>
            </a:r>
            <a:r>
              <a:rPr b="0" i="0" lang="en-US" sz="1100" u="none" cap="none" strike="noStrike">
                <a:solidFill>
                  <a:schemeClr val="dk1"/>
                </a:solidFill>
                <a:latin typeface="Avenir"/>
                <a:ea typeface="Avenir"/>
                <a:cs typeface="Avenir"/>
                <a:sym typeface="Avenir"/>
              </a:rPr>
              <a:t>.................................................................................................................. Elaine Hagenberg</a:t>
            </a:r>
            <a:endParaRPr b="0" i="0" sz="1100" u="none" cap="none" strike="noStrike">
              <a:solidFill>
                <a:schemeClr val="dk1"/>
              </a:solidFill>
              <a:latin typeface="Avenir"/>
              <a:ea typeface="Avenir"/>
              <a:cs typeface="Avenir"/>
              <a:sym typeface="Avenir"/>
            </a:endParaRPr>
          </a:p>
          <a:p>
            <a:pPr indent="-228600" lvl="0" marL="469900" marR="0" rtl="0" algn="l">
              <a:lnSpc>
                <a:spcPct val="100000"/>
              </a:lnSpc>
              <a:spcBef>
                <a:spcPts val="195"/>
              </a:spcBef>
              <a:spcAft>
                <a:spcPts val="0"/>
              </a:spcAft>
              <a:buClr>
                <a:schemeClr val="dk1"/>
              </a:buClr>
              <a:buSzPts val="1000"/>
              <a:buFont typeface="Avenir"/>
              <a:buAutoNum type="arabicPeriod"/>
            </a:pPr>
            <a:r>
              <a:rPr b="0" i="0" lang="en-US" sz="1000" u="none" cap="none" strike="noStrike">
                <a:solidFill>
                  <a:schemeClr val="dk1"/>
                </a:solidFill>
                <a:latin typeface="Avenir"/>
                <a:ea typeface="Avenir"/>
                <a:cs typeface="Avenir"/>
                <a:sym typeface="Avenir"/>
              </a:rPr>
              <a:t>Song of My Heart</a:t>
            </a:r>
            <a:endParaRPr b="0" i="0" sz="1000" u="none" cap="none" strike="noStrike">
              <a:solidFill>
                <a:schemeClr val="dk1"/>
              </a:solidFill>
              <a:latin typeface="Avenir"/>
              <a:ea typeface="Avenir"/>
              <a:cs typeface="Avenir"/>
              <a:sym typeface="Avenir"/>
            </a:endParaRPr>
          </a:p>
          <a:p>
            <a:pPr indent="-228600" lvl="0" marL="469900" marR="0" rtl="0" algn="l">
              <a:lnSpc>
                <a:spcPct val="100000"/>
              </a:lnSpc>
              <a:spcBef>
                <a:spcPts val="170"/>
              </a:spcBef>
              <a:spcAft>
                <a:spcPts val="0"/>
              </a:spcAft>
              <a:buClr>
                <a:schemeClr val="dk1"/>
              </a:buClr>
              <a:buSzPts val="1000"/>
              <a:buFont typeface="Avenir"/>
              <a:buAutoNum type="arabicPeriod"/>
            </a:pPr>
            <a:r>
              <a:rPr b="0" i="0" lang="en-US" sz="1000" u="none" cap="none" strike="noStrike">
                <a:solidFill>
                  <a:schemeClr val="dk1"/>
                </a:solidFill>
                <a:latin typeface="Avenir"/>
                <a:ea typeface="Avenir"/>
                <a:cs typeface="Avenir"/>
                <a:sym typeface="Avenir"/>
              </a:rPr>
              <a:t>Stir the Embers</a:t>
            </a:r>
            <a:endParaRPr b="0" i="0" sz="1000" u="none" cap="none" strike="noStrike">
              <a:solidFill>
                <a:schemeClr val="dk1"/>
              </a:solidFill>
              <a:latin typeface="Avenir"/>
              <a:ea typeface="Avenir"/>
              <a:cs typeface="Avenir"/>
              <a:sym typeface="Avenir"/>
            </a:endParaRPr>
          </a:p>
          <a:p>
            <a:pPr indent="0" lvl="0" marL="12700" marR="0" rtl="0" algn="l">
              <a:lnSpc>
                <a:spcPct val="100000"/>
              </a:lnSpc>
              <a:spcBef>
                <a:spcPts val="545"/>
              </a:spcBef>
              <a:spcAft>
                <a:spcPts val="0"/>
              </a:spcAft>
              <a:buNone/>
            </a:pPr>
            <a:r>
              <a:rPr b="0" i="1" lang="en-US" sz="1100" u="none" cap="none" strike="noStrike">
                <a:solidFill>
                  <a:schemeClr val="dk1"/>
                </a:solidFill>
                <a:latin typeface="Avenir"/>
                <a:ea typeface="Avenir"/>
                <a:cs typeface="Avenir"/>
                <a:sym typeface="Avenir"/>
              </a:rPr>
              <a:t>Grow, Little Tree </a:t>
            </a:r>
            <a:r>
              <a:rPr b="0" i="0" lang="en-US" sz="1100" u="none" cap="none" strike="noStrike">
                <a:solidFill>
                  <a:schemeClr val="dk1"/>
                </a:solidFill>
                <a:latin typeface="Avenir"/>
                <a:ea typeface="Avenir"/>
                <a:cs typeface="Avenir"/>
                <a:sym typeface="Avenir"/>
              </a:rPr>
              <a:t>............................................................................................................................Andrea Ramsey</a:t>
            </a:r>
            <a:endParaRPr b="0" i="0" sz="1100" u="none" cap="none" strike="noStrike">
              <a:solidFill>
                <a:schemeClr val="dk1"/>
              </a:solidFill>
              <a:latin typeface="Avenir"/>
              <a:ea typeface="Avenir"/>
              <a:cs typeface="Avenir"/>
              <a:sym typeface="Avenir"/>
            </a:endParaRPr>
          </a:p>
          <a:p>
            <a:pPr indent="0" lvl="0" marL="0" marR="0" rtl="0" algn="l">
              <a:lnSpc>
                <a:spcPct val="100000"/>
              </a:lnSpc>
              <a:spcBef>
                <a:spcPts val="40"/>
              </a:spcBef>
              <a:spcAft>
                <a:spcPts val="0"/>
              </a:spcAft>
              <a:buNone/>
            </a:pPr>
            <a:r>
              <a:t/>
            </a:r>
            <a:endParaRPr b="0" i="0" sz="1200" u="none" cap="none" strike="noStrike">
              <a:solidFill>
                <a:schemeClr val="dk1"/>
              </a:solidFill>
              <a:latin typeface="Avenir"/>
              <a:ea typeface="Avenir"/>
              <a:cs typeface="Avenir"/>
              <a:sym typeface="Avenir"/>
            </a:endParaRPr>
          </a:p>
          <a:p>
            <a:pPr indent="0" lvl="0" marL="0" marR="0" rtl="0" algn="ctr">
              <a:lnSpc>
                <a:spcPct val="100000"/>
              </a:lnSpc>
              <a:spcBef>
                <a:spcPts val="0"/>
              </a:spcBef>
              <a:spcAft>
                <a:spcPts val="0"/>
              </a:spcAft>
              <a:buNone/>
            </a:pPr>
            <a:r>
              <a:rPr b="1" i="0" lang="en-US" sz="1100" u="none" cap="none" strike="noStrike">
                <a:solidFill>
                  <a:schemeClr val="dk1"/>
                </a:solidFill>
                <a:latin typeface="Avenir"/>
                <a:ea typeface="Avenir"/>
                <a:cs typeface="Avenir"/>
                <a:sym typeface="Avenir"/>
              </a:rPr>
              <a:t>Cantabile Chamber Ensemble</a:t>
            </a:r>
            <a:endParaRPr b="1" i="0" sz="1100" u="none" cap="none" strike="noStrike">
              <a:solidFill>
                <a:schemeClr val="dk1"/>
              </a:solidFill>
              <a:latin typeface="Avenir"/>
              <a:ea typeface="Avenir"/>
              <a:cs typeface="Avenir"/>
              <a:sym typeface="Avenir"/>
            </a:endParaRPr>
          </a:p>
          <a:p>
            <a:pPr indent="0" lvl="0" marL="0" marR="0" rtl="0" algn="ctr">
              <a:lnSpc>
                <a:spcPct val="100000"/>
              </a:lnSpc>
              <a:spcBef>
                <a:spcPts val="195"/>
              </a:spcBef>
              <a:spcAft>
                <a:spcPts val="0"/>
              </a:spcAft>
              <a:buNone/>
            </a:pPr>
            <a:r>
              <a:rPr b="0" i="1" lang="en-US" sz="1100" u="none" cap="none" strike="noStrike">
                <a:solidFill>
                  <a:schemeClr val="dk1"/>
                </a:solidFill>
                <a:latin typeface="Avenir"/>
                <a:ea typeface="Avenir"/>
                <a:cs typeface="Avenir"/>
                <a:sym typeface="Avenir"/>
              </a:rPr>
              <a:t>We Are The Music Makers </a:t>
            </a:r>
            <a:r>
              <a:rPr b="0" i="0" lang="en-US" sz="1100" u="none" cap="none" strike="noStrike">
                <a:solidFill>
                  <a:schemeClr val="dk1"/>
                </a:solidFill>
                <a:latin typeface="Avenir"/>
                <a:ea typeface="Avenir"/>
                <a:cs typeface="Avenir"/>
                <a:sym typeface="Avenir"/>
              </a:rPr>
              <a:t>........................................................Words and Music by Emily Crocker</a:t>
            </a:r>
            <a:endParaRPr b="0" i="0" sz="1100" u="none" cap="none" strike="noStrike">
              <a:solidFill>
                <a:schemeClr val="dk1"/>
              </a:solidFill>
              <a:latin typeface="Avenir"/>
              <a:ea typeface="Avenir"/>
              <a:cs typeface="Avenir"/>
              <a:sym typeface="Avenir"/>
            </a:endParaRPr>
          </a:p>
          <a:p>
            <a:pPr indent="0" lvl="0" marL="0" marR="0" rtl="0" algn="ctr">
              <a:lnSpc>
                <a:spcPct val="100000"/>
              </a:lnSpc>
              <a:spcBef>
                <a:spcPts val="575"/>
              </a:spcBef>
              <a:spcAft>
                <a:spcPts val="0"/>
              </a:spcAft>
              <a:buNone/>
            </a:pPr>
            <a:r>
              <a:rPr b="0" i="1" lang="en-US" sz="1100" u="none" cap="none" strike="noStrike">
                <a:solidFill>
                  <a:schemeClr val="dk1"/>
                </a:solidFill>
                <a:latin typeface="Avenir"/>
                <a:ea typeface="Avenir"/>
                <a:cs typeface="Avenir"/>
                <a:sym typeface="Avenir"/>
              </a:rPr>
              <a:t>One Voice </a:t>
            </a:r>
            <a:r>
              <a:rPr b="0" i="0" lang="en-US" sz="1100" u="none" cap="none" strike="noStrike">
                <a:solidFill>
                  <a:schemeClr val="dk1"/>
                </a:solidFill>
                <a:latin typeface="Avenir"/>
                <a:ea typeface="Avenir"/>
                <a:cs typeface="Avenir"/>
                <a:sym typeface="Avenir"/>
              </a:rPr>
              <a:t>.............................. Words and Music by Ruth Moody, arranged by Marcelline Moody</a:t>
            </a:r>
            <a:endParaRPr b="0" i="0" sz="1100" u="none" cap="none" strike="noStrike">
              <a:solidFill>
                <a:schemeClr val="dk1"/>
              </a:solidFill>
              <a:latin typeface="Avenir"/>
              <a:ea typeface="Avenir"/>
              <a:cs typeface="Avenir"/>
              <a:sym typeface="Avenir"/>
            </a:endParaRPr>
          </a:p>
          <a:p>
            <a:pPr indent="0" lvl="0" marL="0" marR="0" rtl="0" algn="ctr">
              <a:lnSpc>
                <a:spcPct val="100000"/>
              </a:lnSpc>
              <a:spcBef>
                <a:spcPts val="190"/>
              </a:spcBef>
              <a:spcAft>
                <a:spcPts val="0"/>
              </a:spcAft>
              <a:buNone/>
            </a:pPr>
            <a:r>
              <a:rPr b="0" i="0" lang="en-US" sz="1100" u="none" cap="none" strike="noStrike">
                <a:solidFill>
                  <a:schemeClr val="dk1"/>
                </a:solidFill>
                <a:latin typeface="Avenir"/>
                <a:ea typeface="Avenir"/>
                <a:cs typeface="Avenir"/>
                <a:sym typeface="Avenir"/>
              </a:rPr>
              <a:t>Julia Wuebben, guitar</a:t>
            </a:r>
            <a:endParaRPr b="0" i="0" sz="1100" u="none" cap="none" strike="noStrike">
              <a:solidFill>
                <a:schemeClr val="dk1"/>
              </a:solidFill>
              <a:latin typeface="Avenir"/>
              <a:ea typeface="Avenir"/>
              <a:cs typeface="Avenir"/>
              <a:sym typeface="Avenir"/>
            </a:endParaRPr>
          </a:p>
          <a:p>
            <a:pPr indent="0" lvl="0" marL="0" marR="0" rtl="0" algn="l">
              <a:lnSpc>
                <a:spcPct val="100000"/>
              </a:lnSpc>
              <a:spcBef>
                <a:spcPts val="65"/>
              </a:spcBef>
              <a:spcAft>
                <a:spcPts val="0"/>
              </a:spcAft>
              <a:buNone/>
            </a:pPr>
            <a:r>
              <a:t/>
            </a:r>
            <a:endParaRPr b="0" i="0" sz="1150" u="none" cap="none" strike="noStrike">
              <a:solidFill>
                <a:schemeClr val="dk1"/>
              </a:solidFill>
              <a:latin typeface="Avenir"/>
              <a:ea typeface="Avenir"/>
              <a:cs typeface="Avenir"/>
              <a:sym typeface="Avenir"/>
            </a:endParaRPr>
          </a:p>
          <a:p>
            <a:pPr indent="0" lvl="0" marL="12065" marR="5715" rtl="0" algn="ctr">
              <a:lnSpc>
                <a:spcPct val="114500"/>
              </a:lnSpc>
              <a:spcBef>
                <a:spcPts val="0"/>
              </a:spcBef>
              <a:spcAft>
                <a:spcPts val="0"/>
              </a:spcAft>
              <a:buNone/>
            </a:pPr>
            <a:r>
              <a:rPr b="0" i="1" lang="en-US" sz="1100" u="none" cap="none" strike="noStrike">
                <a:solidFill>
                  <a:schemeClr val="dk1"/>
                </a:solidFill>
                <a:latin typeface="Avenir"/>
                <a:ea typeface="Avenir"/>
                <a:cs typeface="Avenir"/>
                <a:sym typeface="Avenir"/>
              </a:rPr>
              <a:t>Rockstar </a:t>
            </a:r>
            <a:r>
              <a:rPr b="0" i="0" lang="en-US" sz="1100" u="none" cap="none" strike="noStrike">
                <a:solidFill>
                  <a:schemeClr val="dk1"/>
                </a:solidFill>
                <a:latin typeface="Avenir"/>
                <a:ea typeface="Avenir"/>
                <a:cs typeface="Avenir"/>
                <a:sym typeface="Avenir"/>
              </a:rPr>
              <a:t>.................................. Words and Music by Ian Axel and Chad Vaccarino, arranged by Roger Emerson  Soloists: Norah Haque, Hannah Unser, Avery Flanders, and Arianna Smith-Rapp</a:t>
            </a:r>
            <a:endParaRPr b="0" i="0" sz="1100" u="none" cap="none" strike="noStrike">
              <a:solidFill>
                <a:schemeClr val="dk1"/>
              </a:solidFill>
              <a:latin typeface="Avenir"/>
              <a:ea typeface="Avenir"/>
              <a:cs typeface="Avenir"/>
              <a:sym typeface="Avenir"/>
            </a:endParaRPr>
          </a:p>
          <a:p>
            <a:pPr indent="0" lvl="0" marL="0" marR="0" rtl="0" algn="ctr">
              <a:lnSpc>
                <a:spcPct val="100000"/>
              </a:lnSpc>
              <a:spcBef>
                <a:spcPts val="575"/>
              </a:spcBef>
              <a:spcAft>
                <a:spcPts val="0"/>
              </a:spcAft>
              <a:buNone/>
            </a:pPr>
            <a:r>
              <a:rPr b="0" i="1" lang="en-US" sz="1100" u="none" cap="none" strike="noStrike">
                <a:solidFill>
                  <a:schemeClr val="dk1"/>
                </a:solidFill>
                <a:latin typeface="Avenir"/>
                <a:ea typeface="Avenir"/>
                <a:cs typeface="Avenir"/>
                <a:sym typeface="Avenir"/>
              </a:rPr>
              <a:t>Blessing </a:t>
            </a:r>
            <a:r>
              <a:rPr b="0" i="0" lang="en-US" sz="1100" u="none" cap="none" strike="noStrike">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.........................................................................................................Katie Moran Bart</a:t>
            </a:r>
            <a:endParaRPr b="0" i="0" sz="1100" u="none" cap="none" strike="noStrike">
              <a:solidFill>
                <a:schemeClr val="dk1"/>
              </a:solidFill>
              <a:latin typeface="Avenir"/>
              <a:ea typeface="Avenir"/>
              <a:cs typeface="Avenir"/>
              <a:sym typeface="Avenir"/>
            </a:endParaRPr>
          </a:p>
        </p:txBody>
      </p:sp>
      <p:sp>
        <p:nvSpPr>
          <p:cNvPr id="78" name="Google Shape;78;p11"/>
          <p:cNvSpPr txBox="1"/>
          <p:nvPr/>
        </p:nvSpPr>
        <p:spPr>
          <a:xfrm>
            <a:off x="606551" y="3690314"/>
            <a:ext cx="1362710" cy="3147060"/>
          </a:xfrm>
          <a:prstGeom prst="rect">
            <a:avLst/>
          </a:prstGeom>
          <a:noFill/>
          <a:ln>
            <a:noFill/>
          </a:ln>
        </p:spPr>
        <p:txBody>
          <a:bodyPr anchorCtr="0" anchor="t" bIns="0" lIns="0" spcFirstLastPara="1" rIns="0" wrap="square" tIns="13325">
            <a:spAutoFit/>
          </a:bodyPr>
          <a:lstStyle/>
          <a:p>
            <a:pPr indent="634" lvl="0" marL="207645" marR="200660" rtl="0" algn="ctr">
              <a:lnSpc>
                <a:spcPct val="113300"/>
              </a:lnSpc>
              <a:spcBef>
                <a:spcPts val="0"/>
              </a:spcBef>
              <a:spcAft>
                <a:spcPts val="0"/>
              </a:spcAft>
              <a:buNone/>
            </a:pPr>
            <a:r>
              <a:rPr b="0" i="0" lang="en-US" sz="1000" u="none" cap="none" strike="noStrike">
                <a:solidFill>
                  <a:schemeClr val="dk1"/>
                </a:solidFill>
                <a:latin typeface="Avenir"/>
                <a:ea typeface="Avenir"/>
                <a:cs typeface="Avenir"/>
                <a:sym typeface="Avenir"/>
              </a:rPr>
              <a:t>Ava Alementi Ω  Jahanna Alvarez  Ella Arntz Ω  Reis Baune</a:t>
            </a:r>
            <a:endParaRPr b="0" i="0" sz="1000" u="none" cap="none" strike="noStrike">
              <a:solidFill>
                <a:schemeClr val="dk1"/>
              </a:solidFill>
              <a:latin typeface="Avenir"/>
              <a:ea typeface="Avenir"/>
              <a:cs typeface="Avenir"/>
              <a:sym typeface="Avenir"/>
            </a:endParaRPr>
          </a:p>
          <a:p>
            <a:pPr indent="-247015" lvl="0" marL="259079" marR="5080" rtl="0" algn="l">
              <a:lnSpc>
                <a:spcPct val="113999"/>
              </a:lnSpc>
              <a:spcBef>
                <a:spcPts val="0"/>
              </a:spcBef>
              <a:spcAft>
                <a:spcPts val="0"/>
              </a:spcAft>
              <a:buNone/>
            </a:pPr>
            <a:r>
              <a:rPr b="0" i="0" lang="en-US" sz="1000" u="none" cap="none" strike="noStrike">
                <a:solidFill>
                  <a:schemeClr val="dk1"/>
                </a:solidFill>
                <a:latin typeface="Avenir"/>
                <a:ea typeface="Avenir"/>
                <a:cs typeface="Avenir"/>
                <a:sym typeface="Avenir"/>
              </a:rPr>
              <a:t>Isabella Borden ∫S </a:t>
            </a:r>
            <a:r>
              <a:rPr b="1" i="0" lang="en-US" sz="1000" u="none" cap="none" strike="noStrike">
                <a:solidFill>
                  <a:schemeClr val="dk1"/>
                </a:solidFill>
                <a:latin typeface="Avenir"/>
                <a:ea typeface="Avenir"/>
                <a:cs typeface="Avenir"/>
                <a:sym typeface="Avenir"/>
              </a:rPr>
              <a:t>L </a:t>
            </a:r>
            <a:r>
              <a:rPr b="0" i="0" lang="en-US" sz="1000" u="none" cap="none" strike="noStrike">
                <a:solidFill>
                  <a:schemeClr val="dk1"/>
                </a:solidFill>
                <a:latin typeface="Avenir"/>
                <a:ea typeface="Avenir"/>
                <a:cs typeface="Avenir"/>
                <a:sym typeface="Avenir"/>
              </a:rPr>
              <a:t>Ω  Carmen Braun  Nadia Burman</a:t>
            </a:r>
            <a:endParaRPr b="0" i="0" sz="1000" u="none" cap="none" strike="noStrike">
              <a:solidFill>
                <a:schemeClr val="dk1"/>
              </a:solidFill>
              <a:latin typeface="Avenir"/>
              <a:ea typeface="Avenir"/>
              <a:cs typeface="Avenir"/>
              <a:sym typeface="Avenir"/>
            </a:endParaRPr>
          </a:p>
          <a:p>
            <a:pPr indent="5714" lvl="0" marL="76200" marR="73025" rtl="0" algn="ctr">
              <a:lnSpc>
                <a:spcPct val="113999"/>
              </a:lnSpc>
              <a:spcBef>
                <a:spcPts val="0"/>
              </a:spcBef>
              <a:spcAft>
                <a:spcPts val="0"/>
              </a:spcAft>
              <a:buNone/>
            </a:pPr>
            <a:r>
              <a:rPr b="0" i="0" lang="en-US" sz="1000" u="none" cap="none" strike="noStrike">
                <a:solidFill>
                  <a:schemeClr val="dk1"/>
                </a:solidFill>
                <a:latin typeface="Avenir"/>
                <a:ea typeface="Avenir"/>
                <a:cs typeface="Avenir"/>
                <a:sym typeface="Avenir"/>
              </a:rPr>
              <a:t>Alexis Chum-Phan  Abigail Chumbley  Amelia Coyle Ω  Alexandra Cuddigan  Charita Darba  Ashley Dean</a:t>
            </a:r>
            <a:endParaRPr b="0" i="0" sz="1000" u="none" cap="none" strike="noStrike">
              <a:solidFill>
                <a:schemeClr val="dk1"/>
              </a:solidFill>
              <a:latin typeface="Avenir"/>
              <a:ea typeface="Avenir"/>
              <a:cs typeface="Avenir"/>
              <a:sym typeface="Avenir"/>
            </a:endParaRPr>
          </a:p>
          <a:p>
            <a:pPr indent="0" lvl="0" marL="67310" marR="62864" rtl="0" algn="ctr">
              <a:lnSpc>
                <a:spcPct val="113500"/>
              </a:lnSpc>
              <a:spcBef>
                <a:spcPts val="5"/>
              </a:spcBef>
              <a:spcAft>
                <a:spcPts val="0"/>
              </a:spcAft>
              <a:buNone/>
            </a:pPr>
            <a:r>
              <a:rPr b="0" i="0" lang="en-US" sz="1000" u="none" cap="none" strike="noStrike">
                <a:solidFill>
                  <a:schemeClr val="dk1"/>
                </a:solidFill>
                <a:latin typeface="Avenir"/>
                <a:ea typeface="Avenir"/>
                <a:cs typeface="Avenir"/>
                <a:sym typeface="Avenir"/>
              </a:rPr>
              <a:t>Isabelle Derickson Ω  Avery Doman  Maggie Doran Ω  Sarah Doss-Johnson  Rita Ebale Nleme</a:t>
            </a:r>
            <a:endParaRPr b="0" i="0" sz="1000" u="none" cap="none" strike="noStrike">
              <a:solidFill>
                <a:schemeClr val="dk1"/>
              </a:solidFill>
              <a:latin typeface="Avenir"/>
              <a:ea typeface="Avenir"/>
              <a:cs typeface="Avenir"/>
              <a:sym typeface="Avenir"/>
            </a:endParaRPr>
          </a:p>
        </p:txBody>
      </p:sp>
      <p:sp>
        <p:nvSpPr>
          <p:cNvPr id="79" name="Google Shape;79;p11"/>
          <p:cNvSpPr txBox="1"/>
          <p:nvPr/>
        </p:nvSpPr>
        <p:spPr>
          <a:xfrm>
            <a:off x="2343911" y="3690314"/>
            <a:ext cx="1360170" cy="3147060"/>
          </a:xfrm>
          <a:prstGeom prst="rect">
            <a:avLst/>
          </a:prstGeom>
          <a:noFill/>
          <a:ln>
            <a:noFill/>
          </a:ln>
        </p:spPr>
        <p:txBody>
          <a:bodyPr anchorCtr="0" anchor="t" bIns="0" lIns="0" spcFirstLastPara="1" rIns="0" wrap="square" tIns="12050">
            <a:spAutoFit/>
          </a:bodyPr>
          <a:lstStyle/>
          <a:p>
            <a:pPr indent="320040" lvl="0" marL="27940" marR="17145" rtl="0" algn="l">
              <a:lnSpc>
                <a:spcPct val="113999"/>
              </a:lnSpc>
              <a:spcBef>
                <a:spcPts val="0"/>
              </a:spcBef>
              <a:spcAft>
                <a:spcPts val="0"/>
              </a:spcAft>
              <a:buNone/>
            </a:pPr>
            <a:r>
              <a:rPr b="0" i="0" lang="en-US" sz="1000" u="none" cap="none" strike="noStrike">
                <a:solidFill>
                  <a:schemeClr val="dk1"/>
                </a:solidFill>
                <a:latin typeface="Avenir"/>
                <a:ea typeface="Avenir"/>
                <a:cs typeface="Avenir"/>
                <a:sym typeface="Avenir"/>
              </a:rPr>
              <a:t>Amelia Ellis  Avery Flanders ∑ ∫S Ω</a:t>
            </a:r>
            <a:endParaRPr b="0" i="0" sz="1000" u="none" cap="none" strike="noStrike">
              <a:solidFill>
                <a:schemeClr val="dk1"/>
              </a:solidFill>
              <a:latin typeface="Avenir"/>
              <a:ea typeface="Avenir"/>
              <a:cs typeface="Avenir"/>
              <a:sym typeface="Avenir"/>
            </a:endParaRPr>
          </a:p>
          <a:p>
            <a:pPr indent="-2539" lvl="0" marL="146685" marR="136525" rtl="0" algn="ctr">
              <a:lnSpc>
                <a:spcPct val="113700"/>
              </a:lnSpc>
              <a:spcBef>
                <a:spcPts val="5"/>
              </a:spcBef>
              <a:spcAft>
                <a:spcPts val="0"/>
              </a:spcAft>
              <a:buNone/>
            </a:pPr>
            <a:r>
              <a:rPr b="0" i="0" lang="en-US" sz="1000" u="none" cap="none" strike="noStrike">
                <a:solidFill>
                  <a:schemeClr val="dk1"/>
                </a:solidFill>
                <a:latin typeface="Avenir"/>
                <a:ea typeface="Avenir"/>
                <a:cs typeface="Avenir"/>
                <a:sym typeface="Avenir"/>
              </a:rPr>
              <a:t>Rachel Gerfast Ω  Sydney Gilbertson  Ava Ginapp  Elizabeth Greener  Hailey Hanson  Norah Haque Ω  Abigail Hartwig Ω</a:t>
            </a:r>
            <a:endParaRPr b="0" i="0" sz="1000" u="none" cap="none" strike="noStrike">
              <a:solidFill>
                <a:schemeClr val="dk1"/>
              </a:solidFill>
              <a:latin typeface="Avenir"/>
              <a:ea typeface="Avenir"/>
              <a:cs typeface="Avenir"/>
              <a:sym typeface="Avenir"/>
            </a:endParaRPr>
          </a:p>
          <a:p>
            <a:pPr indent="0" lvl="0" marL="0" marR="0" rtl="0" algn="ctr">
              <a:lnSpc>
                <a:spcPct val="100000"/>
              </a:lnSpc>
              <a:spcBef>
                <a:spcPts val="170"/>
              </a:spcBef>
              <a:spcAft>
                <a:spcPts val="0"/>
              </a:spcAft>
              <a:buNone/>
            </a:pPr>
            <a:r>
              <a:rPr b="0" i="0" lang="en-US" sz="1000" u="none" cap="none" strike="noStrike">
                <a:solidFill>
                  <a:schemeClr val="dk1"/>
                </a:solidFill>
                <a:latin typeface="Avenir"/>
                <a:ea typeface="Avenir"/>
                <a:cs typeface="Avenir"/>
                <a:sym typeface="Avenir"/>
              </a:rPr>
              <a:t>Katherine Hokanson Ω</a:t>
            </a:r>
            <a:endParaRPr b="0" i="0" sz="1000" u="none" cap="none" strike="noStrike">
              <a:solidFill>
                <a:schemeClr val="dk1"/>
              </a:solidFill>
              <a:latin typeface="Avenir"/>
              <a:ea typeface="Avenir"/>
              <a:cs typeface="Avenir"/>
              <a:sym typeface="Avenir"/>
            </a:endParaRPr>
          </a:p>
          <a:p>
            <a:pPr indent="-635" lvl="0" marL="152400" marR="145415" rtl="0" algn="ctr">
              <a:lnSpc>
                <a:spcPct val="113700"/>
              </a:lnSpc>
              <a:spcBef>
                <a:spcPts val="0"/>
              </a:spcBef>
              <a:spcAft>
                <a:spcPts val="0"/>
              </a:spcAft>
              <a:buNone/>
            </a:pPr>
            <a:r>
              <a:rPr b="0" i="0" lang="en-US" sz="1000" u="none" cap="none" strike="noStrike">
                <a:solidFill>
                  <a:schemeClr val="dk1"/>
                </a:solidFill>
                <a:latin typeface="Avenir"/>
                <a:ea typeface="Avenir"/>
                <a:cs typeface="Avenir"/>
                <a:sym typeface="Avenir"/>
              </a:rPr>
              <a:t>Danielle Jensen  Soulia Khiev  Sydney Kohner  Kalina Kosidowski  Rebecca Kranz  Aurora Krebsbach  Jada Lindell  Annalucia Lucken</a:t>
            </a:r>
            <a:endParaRPr b="0" i="0" sz="1000" u="none" cap="none" strike="noStrike">
              <a:solidFill>
                <a:schemeClr val="dk1"/>
              </a:solidFill>
              <a:latin typeface="Avenir"/>
              <a:ea typeface="Avenir"/>
              <a:cs typeface="Avenir"/>
              <a:sym typeface="Avenir"/>
            </a:endParaRPr>
          </a:p>
        </p:txBody>
      </p:sp>
      <p:sp>
        <p:nvSpPr>
          <p:cNvPr id="80" name="Google Shape;80;p11"/>
          <p:cNvSpPr txBox="1"/>
          <p:nvPr/>
        </p:nvSpPr>
        <p:spPr>
          <a:xfrm>
            <a:off x="4154423" y="3690314"/>
            <a:ext cx="1216660" cy="3147060"/>
          </a:xfrm>
          <a:prstGeom prst="rect">
            <a:avLst/>
          </a:prstGeom>
          <a:noFill/>
          <a:ln>
            <a:noFill/>
          </a:ln>
        </p:spPr>
        <p:txBody>
          <a:bodyPr anchorCtr="0" anchor="t" bIns="0" lIns="0" spcFirstLastPara="1" rIns="0" wrap="square" tIns="12700">
            <a:spAutoFit/>
          </a:bodyPr>
          <a:lstStyle/>
          <a:p>
            <a:pPr indent="-1269" lvl="0" marL="94615" marR="86995" rtl="0" algn="ctr">
              <a:lnSpc>
                <a:spcPct val="113700"/>
              </a:lnSpc>
              <a:spcBef>
                <a:spcPts val="0"/>
              </a:spcBef>
              <a:spcAft>
                <a:spcPts val="0"/>
              </a:spcAft>
              <a:buNone/>
            </a:pPr>
            <a:r>
              <a:rPr b="0" i="0" lang="en-US" sz="1000" u="none" cap="none" strike="noStrike">
                <a:solidFill>
                  <a:schemeClr val="dk1"/>
                </a:solidFill>
                <a:latin typeface="Avenir"/>
                <a:ea typeface="Avenir"/>
                <a:cs typeface="Avenir"/>
                <a:sym typeface="Avenir"/>
              </a:rPr>
              <a:t>Emily McDevitt  Hanna Meyer  Monica Moisei Ω  Anisha Mullin  Gigi Muluken  Reese Myrlie  Elizabeth Narloch  Isabella Nassar Ω</a:t>
            </a:r>
            <a:endParaRPr b="0" i="0" sz="1000" u="none" cap="none" strike="noStrike">
              <a:solidFill>
                <a:schemeClr val="dk1"/>
              </a:solidFill>
              <a:latin typeface="Avenir"/>
              <a:ea typeface="Avenir"/>
              <a:cs typeface="Avenir"/>
              <a:sym typeface="Avenir"/>
            </a:endParaRPr>
          </a:p>
          <a:p>
            <a:pPr indent="0" lvl="0" marL="48895" marR="44450" rtl="0" algn="ctr">
              <a:lnSpc>
                <a:spcPct val="113999"/>
              </a:lnSpc>
              <a:spcBef>
                <a:spcPts val="0"/>
              </a:spcBef>
              <a:spcAft>
                <a:spcPts val="0"/>
              </a:spcAft>
              <a:buNone/>
            </a:pPr>
            <a:r>
              <a:rPr b="0" i="0" lang="en-US" sz="1000" u="none" cap="none" strike="noStrike">
                <a:solidFill>
                  <a:schemeClr val="dk1"/>
                </a:solidFill>
                <a:latin typeface="Avenir"/>
                <a:ea typeface="Avenir"/>
                <a:cs typeface="Avenir"/>
                <a:sym typeface="Avenir"/>
              </a:rPr>
              <a:t>Mia Nelson ∫S </a:t>
            </a:r>
            <a:r>
              <a:rPr b="1" i="0" lang="en-US" sz="1000" u="none" cap="none" strike="noStrike">
                <a:solidFill>
                  <a:schemeClr val="dk1"/>
                </a:solidFill>
                <a:latin typeface="Avenir"/>
                <a:ea typeface="Avenir"/>
                <a:cs typeface="Avenir"/>
                <a:sym typeface="Avenir"/>
              </a:rPr>
              <a:t>L </a:t>
            </a:r>
            <a:r>
              <a:rPr b="0" i="0" lang="en-US" sz="1000" u="none" cap="none" strike="noStrike">
                <a:solidFill>
                  <a:schemeClr val="dk1"/>
                </a:solidFill>
                <a:latin typeface="Avenir"/>
                <a:ea typeface="Avenir"/>
                <a:cs typeface="Avenir"/>
                <a:sym typeface="Avenir"/>
              </a:rPr>
              <a:t>Ω  Sarah Nguyen  Olivia Olinger  Natalie Olsen  Marie Pedersen</a:t>
            </a:r>
            <a:endParaRPr b="0" i="0" sz="1000" u="none" cap="none" strike="noStrike">
              <a:solidFill>
                <a:schemeClr val="dk1"/>
              </a:solidFill>
              <a:latin typeface="Avenir"/>
              <a:ea typeface="Avenir"/>
              <a:cs typeface="Avenir"/>
              <a:sym typeface="Avenir"/>
            </a:endParaRPr>
          </a:p>
          <a:p>
            <a:pPr indent="0" lvl="0" marL="12700" marR="5080" rtl="0" algn="ctr">
              <a:lnSpc>
                <a:spcPct val="113500"/>
              </a:lnSpc>
              <a:spcBef>
                <a:spcPts val="5"/>
              </a:spcBef>
              <a:spcAft>
                <a:spcPts val="0"/>
              </a:spcAft>
              <a:buNone/>
            </a:pPr>
            <a:r>
              <a:rPr b="0" i="0" lang="en-US" sz="1000" u="none" cap="none" strike="noStrike">
                <a:solidFill>
                  <a:schemeClr val="dk1"/>
                </a:solidFill>
                <a:latin typeface="Avenir"/>
                <a:ea typeface="Avenir"/>
                <a:cs typeface="Avenir"/>
                <a:sym typeface="Avenir"/>
              </a:rPr>
              <a:t>Makenna Proshek Ω  Olivia Rivas  Madelynn Rolstad  Nitya Sannuli Ω  Sophia Savian</a:t>
            </a:r>
            <a:endParaRPr b="0" i="0" sz="1000" u="none" cap="none" strike="noStrike">
              <a:solidFill>
                <a:schemeClr val="dk1"/>
              </a:solidFill>
              <a:latin typeface="Avenir"/>
              <a:ea typeface="Avenir"/>
              <a:cs typeface="Avenir"/>
              <a:sym typeface="Avenir"/>
            </a:endParaRPr>
          </a:p>
        </p:txBody>
      </p:sp>
      <p:sp>
        <p:nvSpPr>
          <p:cNvPr id="81" name="Google Shape;81;p11"/>
          <p:cNvSpPr txBox="1"/>
          <p:nvPr/>
        </p:nvSpPr>
        <p:spPr>
          <a:xfrm>
            <a:off x="5867400" y="3690325"/>
            <a:ext cx="1216800" cy="2619600"/>
          </a:xfrm>
          <a:prstGeom prst="rect">
            <a:avLst/>
          </a:prstGeom>
          <a:noFill/>
          <a:ln>
            <a:noFill/>
          </a:ln>
        </p:spPr>
        <p:txBody>
          <a:bodyPr anchorCtr="0" anchor="t" bIns="0" lIns="0" spcFirstLastPara="1" rIns="0" wrap="square" tIns="13325">
            <a:spAutoFit/>
          </a:bodyPr>
          <a:lstStyle/>
          <a:p>
            <a:pPr indent="0" lvl="0" marL="12700" marR="5080" rtl="0" algn="ctr">
              <a:lnSpc>
                <a:spcPct val="113300"/>
              </a:lnSpc>
              <a:spcBef>
                <a:spcPts val="0"/>
              </a:spcBef>
              <a:spcAft>
                <a:spcPts val="0"/>
              </a:spcAft>
              <a:buNone/>
            </a:pPr>
            <a:r>
              <a:rPr b="0" i="0" lang="en-US" sz="1000" u="none" cap="none" strike="noStrike">
                <a:solidFill>
                  <a:schemeClr val="dk1"/>
                </a:solidFill>
                <a:latin typeface="Avenir"/>
                <a:ea typeface="Avenir"/>
                <a:cs typeface="Avenir"/>
                <a:sym typeface="Avenir"/>
              </a:rPr>
              <a:t>Ariana Smith Rapp Ω  Sydney Staples </a:t>
            </a:r>
            <a:r>
              <a:rPr b="1" i="0" lang="en-US" sz="1000" u="none" cap="none" strike="noStrike">
                <a:solidFill>
                  <a:schemeClr val="dk1"/>
                </a:solidFill>
                <a:latin typeface="Avenir"/>
                <a:ea typeface="Avenir"/>
                <a:cs typeface="Avenir"/>
                <a:sym typeface="Avenir"/>
              </a:rPr>
              <a:t>L </a:t>
            </a:r>
            <a:r>
              <a:rPr b="0" i="0" lang="en-US" sz="1000" u="none" cap="none" strike="noStrike">
                <a:solidFill>
                  <a:schemeClr val="dk1"/>
                </a:solidFill>
                <a:latin typeface="Avenir"/>
                <a:ea typeface="Avenir"/>
                <a:cs typeface="Avenir"/>
                <a:sym typeface="Avenir"/>
              </a:rPr>
              <a:t>Ω  Cassidy Stehley  Gabriella Stucke</a:t>
            </a:r>
            <a:endParaRPr b="0" i="0" sz="1000" u="none" cap="none" strike="noStrike">
              <a:solidFill>
                <a:schemeClr val="dk1"/>
              </a:solidFill>
              <a:latin typeface="Avenir"/>
              <a:ea typeface="Avenir"/>
              <a:cs typeface="Avenir"/>
              <a:sym typeface="Avenir"/>
            </a:endParaRPr>
          </a:p>
          <a:p>
            <a:pPr indent="2540" lvl="0" marL="48895" marR="41275" rtl="0" algn="ctr">
              <a:lnSpc>
                <a:spcPct val="113999"/>
              </a:lnSpc>
              <a:spcBef>
                <a:spcPts val="0"/>
              </a:spcBef>
              <a:spcAft>
                <a:spcPts val="0"/>
              </a:spcAft>
              <a:buNone/>
            </a:pPr>
            <a:r>
              <a:rPr b="0" i="0" lang="en-US" sz="1000" u="none" cap="none" strike="noStrike">
                <a:solidFill>
                  <a:schemeClr val="dk1"/>
                </a:solidFill>
                <a:latin typeface="Avenir"/>
                <a:ea typeface="Avenir"/>
                <a:cs typeface="Avenir"/>
                <a:sym typeface="Avenir"/>
              </a:rPr>
              <a:t>Bri Sutton Ω  Caitlyn Tabura Ω  Ava Thompson  Nora Trowbridge Ω  Hannah Unser ∫S  Selena Vichaiyarath  Allison Wrobleski  Julia Wuebben Ω  Winona Yodsing  Makenah Zappia  Anna Zimmer Ω</a:t>
            </a:r>
            <a:endParaRPr b="0" i="0" sz="1000" u="none" cap="none" strike="noStrike">
              <a:solidFill>
                <a:schemeClr val="dk1"/>
              </a:solidFill>
              <a:latin typeface="Avenir"/>
              <a:ea typeface="Avenir"/>
              <a:cs typeface="Avenir"/>
              <a:sym typeface="Avenir"/>
            </a:endParaRPr>
          </a:p>
        </p:txBody>
      </p:sp>
      <p:graphicFrame>
        <p:nvGraphicFramePr>
          <p:cNvPr id="82" name="Google Shape;82;p11"/>
          <p:cNvGraphicFramePr/>
          <p:nvPr/>
        </p:nvGraphicFramePr>
        <p:xfrm>
          <a:off x="861694" y="7002032"/>
          <a:ext cx="3000000" cy="3000000"/>
        </p:xfrm>
        <a:graphic>
          <a:graphicData uri="http://schemas.openxmlformats.org/drawingml/2006/table">
            <a:tbl>
              <a:tblPr bandRow="1" firstRow="1">
                <a:noFill/>
                <a:tableStyleId>{5C415A2D-AE45-4AB6-B5DC-14E0E17819BE}</a:tableStyleId>
              </a:tblPr>
              <a:tblGrid>
                <a:gridCol w="398150"/>
                <a:gridCol w="2712725"/>
                <a:gridCol w="390525"/>
                <a:gridCol w="2541900"/>
              </a:tblGrid>
              <a:tr h="257175">
                <a:tc gridSpan="4">
                  <a:txBody>
                    <a:bodyPr/>
                    <a:lstStyle/>
                    <a:p>
                      <a:pPr indent="0" lvl="0" marL="92710" marR="0" rtl="0" algn="l">
                        <a:lnSpc>
                          <a:spcPct val="100000"/>
                        </a:lnSpc>
                        <a:spcBef>
                          <a:spcPts val="0"/>
                        </a:spcBef>
                        <a:spcAft>
                          <a:spcPts val="0"/>
                        </a:spcAft>
                        <a:buNone/>
                      </a:pPr>
                      <a:r>
                        <a:rPr b="1" lang="en-US" sz="1000" u="sng" cap="none" strike="noStrike">
                          <a:latin typeface="Avenir"/>
                          <a:ea typeface="Avenir"/>
                          <a:cs typeface="Avenir"/>
                          <a:sym typeface="Avenir"/>
                        </a:rPr>
                        <a:t>KEY FOR ALL CHOIRS</a:t>
                      </a:r>
                      <a:endParaRPr sz="1000" u="none" cap="none" strike="noStrike">
                        <a:latin typeface="Avenir"/>
                        <a:ea typeface="Avenir"/>
                        <a:cs typeface="Avenir"/>
                        <a:sym typeface="Avenir"/>
                      </a:endParaRPr>
                    </a:p>
                  </a:txBody>
                  <a:tcPr marT="50175"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tcPr>
                </a:tc>
                <a:tc hMerge="1"/>
                <a:tc hMerge="1"/>
                <a:tc hMerge="1"/>
              </a:tr>
              <a:tr h="20700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3365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2020-2021 MMEA All-State Choir</a:t>
                      </a:r>
                      <a:endParaRPr sz="900" u="none" cap="none" strike="noStrike">
                        <a:latin typeface="Avenir"/>
                        <a:ea typeface="Avenir"/>
                        <a:cs typeface="Avenir"/>
                        <a:sym typeface="Avenir"/>
                      </a:endParaRPr>
                    </a:p>
                  </a:txBody>
                  <a:tcPr marT="46350" marB="0" marR="0" marL="0"/>
                </a:tc>
                <a:tc>
                  <a:txBody>
                    <a:bodyPr/>
                    <a:lstStyle/>
                    <a:p>
                      <a:pPr indent="0" lvl="0" marL="182245" marR="0" rtl="0" algn="l">
                        <a:lnSpc>
                          <a:spcPct val="100000"/>
                        </a:lnSpc>
                        <a:spcBef>
                          <a:spcPts val="0"/>
                        </a:spcBef>
                        <a:spcAft>
                          <a:spcPts val="0"/>
                        </a:spcAft>
                        <a:buNone/>
                      </a:pPr>
                      <a:r>
                        <a:rPr i="1" lang="en-US" sz="950" u="none" cap="none" strike="noStrike">
                          <a:latin typeface="Avenir"/>
                          <a:ea typeface="Avenir"/>
                          <a:cs typeface="Avenir"/>
                          <a:sym typeface="Avenir"/>
                        </a:rPr>
                        <a:t>S</a:t>
                      </a:r>
                      <a:endParaRPr sz="950" u="none" cap="none" strike="noStrike">
                        <a:latin typeface="Avenir"/>
                        <a:ea typeface="Avenir"/>
                        <a:cs typeface="Avenir"/>
                        <a:sym typeface="Avenir"/>
                      </a:endParaRPr>
                    </a:p>
                  </a:txBody>
                  <a:tcPr marT="3810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Senior, Class of 2021</a:t>
                      </a:r>
                      <a:endParaRPr sz="900" u="none" cap="none" strike="noStrike">
                        <a:latin typeface="Avenir"/>
                        <a:ea typeface="Avenir"/>
                        <a:cs typeface="Avenir"/>
                        <a:sym typeface="Avenir"/>
                      </a:endParaRPr>
                    </a:p>
                  </a:txBody>
                  <a:tcPr marT="4635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2020-2021 MMEA All-State Jazz Band</a:t>
                      </a:r>
                      <a:endParaRPr sz="900" u="none" cap="none" strike="noStrike">
                        <a:latin typeface="Avenir"/>
                        <a:ea typeface="Avenir"/>
                        <a:cs typeface="Avenir"/>
                        <a:sym typeface="Avenir"/>
                      </a:endParaRPr>
                    </a:p>
                  </a:txBody>
                  <a:tcPr marT="12700" marB="0" marR="0" marL="0"/>
                </a:tc>
                <a:tc>
                  <a:txBody>
                    <a:bodyPr/>
                    <a:lstStyle/>
                    <a:p>
                      <a:pPr indent="0" lvl="0" marL="182245"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Vocal Music Student of the Year</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2021-2022 MMEA All-State Choir</a:t>
                      </a:r>
                      <a:endParaRPr sz="900" u="none" cap="none" strike="noStrike">
                        <a:latin typeface="Avenir"/>
                        <a:ea typeface="Avenir"/>
                        <a:cs typeface="Avenir"/>
                        <a:sym typeface="Avenir"/>
                      </a:endParaRPr>
                    </a:p>
                  </a:txBody>
                  <a:tcPr marT="12700" marB="0" marR="0" marL="0"/>
                </a:tc>
                <a:tc>
                  <a:txBody>
                    <a:bodyPr/>
                    <a:lstStyle/>
                    <a:p>
                      <a:pPr indent="0" lvl="0" marL="182245"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South Suburban Conference Musician Award</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2021-2022 MMEA All-State Orchestra</a:t>
                      </a:r>
                      <a:endParaRPr sz="900" u="none" cap="none" strike="noStrike">
                        <a:latin typeface="Avenir"/>
                        <a:ea typeface="Avenir"/>
                        <a:cs typeface="Avenir"/>
                        <a:sym typeface="Avenir"/>
                      </a:endParaRPr>
                    </a:p>
                  </a:txBody>
                  <a:tcPr marT="12700" marB="0" marR="0" marL="0"/>
                </a:tc>
                <a:tc>
                  <a:txBody>
                    <a:bodyPr/>
                    <a:lstStyle/>
                    <a:p>
                      <a:pPr indent="0" lvl="0" marL="182245"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Tri-M Music &amp; Dance Honor Society</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Superior with Honors, Solo &amp; Ensemble Contest</a:t>
                      </a:r>
                      <a:endParaRPr sz="900" u="none" cap="none" strike="noStrike">
                        <a:latin typeface="Avenir"/>
                        <a:ea typeface="Avenir"/>
                        <a:cs typeface="Avenir"/>
                        <a:sym typeface="Avenir"/>
                      </a:endParaRPr>
                    </a:p>
                  </a:txBody>
                  <a:tcPr marT="12700" marB="0" marR="0" marL="0"/>
                </a:tc>
                <a:tc>
                  <a:txBody>
                    <a:bodyPr/>
                    <a:lstStyle/>
                    <a:p>
                      <a:pPr indent="0" lvl="0" marL="182245"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Choral Union Officer</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∫S</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Contest Solo “Superior” Rating</a:t>
                      </a:r>
                      <a:endParaRPr sz="900" u="none" cap="none" strike="noStrike">
                        <a:latin typeface="Avenir"/>
                        <a:ea typeface="Avenir"/>
                        <a:cs typeface="Avenir"/>
                        <a:sym typeface="Avenir"/>
                      </a:endParaRPr>
                    </a:p>
                  </a:txBody>
                  <a:tcPr marT="12700" marB="0" marR="0" marL="0"/>
                </a:tc>
                <a:tc>
                  <a:txBody>
                    <a:bodyPr/>
                    <a:lstStyle/>
                    <a:p>
                      <a:pPr indent="0" lvl="0" marL="182245" marR="0" rtl="0" algn="l">
                        <a:lnSpc>
                          <a:spcPct val="100000"/>
                        </a:lnSpc>
                        <a:spcBef>
                          <a:spcPts val="0"/>
                        </a:spcBef>
                        <a:spcAft>
                          <a:spcPts val="0"/>
                        </a:spcAft>
                        <a:buNone/>
                      </a:pPr>
                      <a:r>
                        <a:rPr lang="en-US" sz="1000" u="none" cap="none" strike="noStrike">
                          <a:latin typeface="Avenir"/>
                          <a:ea typeface="Avenir"/>
                          <a:cs typeface="Avenir"/>
                          <a:sym typeface="Avenir"/>
                        </a:rPr>
                        <a:t>Å</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Aurora</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∫E</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Contest Solo “Excellent” Rating</a:t>
                      </a:r>
                      <a:endParaRPr sz="900" u="none" cap="none" strike="noStrike">
                        <a:latin typeface="Avenir"/>
                        <a:ea typeface="Avenir"/>
                        <a:cs typeface="Avenir"/>
                        <a:sym typeface="Avenir"/>
                      </a:endParaRPr>
                    </a:p>
                  </a:txBody>
                  <a:tcPr marT="12700" marB="0" marR="0" marL="0"/>
                </a:tc>
                <a:tc>
                  <a:txBody>
                    <a:bodyPr/>
                    <a:lstStyle/>
                    <a:p>
                      <a:pPr indent="0" lvl="0" marL="182245" marR="0" rtl="0" algn="l">
                        <a:lnSpc>
                          <a:spcPct val="100000"/>
                        </a:lnSpc>
                        <a:spcBef>
                          <a:spcPts val="0"/>
                        </a:spcBef>
                        <a:spcAft>
                          <a:spcPts val="0"/>
                        </a:spcAft>
                        <a:buNone/>
                      </a:pPr>
                      <a:r>
                        <a:rPr lang="en-US" sz="1000" u="none" cap="none" strike="noStrike">
                          <a:latin typeface="Avenir"/>
                          <a:ea typeface="Avenir"/>
                          <a:cs typeface="Avenir"/>
                          <a:sym typeface="Avenir"/>
                        </a:rPr>
                        <a:t>Ω</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Cantabile Chamber Ensemble</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€S</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Contest Ensemble “Superior” Rating</a:t>
                      </a:r>
                      <a:endParaRPr sz="900" u="none" cap="none" strike="noStrike">
                        <a:latin typeface="Avenir"/>
                        <a:ea typeface="Avenir"/>
                        <a:cs typeface="Avenir"/>
                        <a:sym typeface="Avenir"/>
                      </a:endParaRPr>
                    </a:p>
                  </a:txBody>
                  <a:tcPr marT="12700" marB="0" marR="0" marL="0"/>
                </a:tc>
                <a:tc>
                  <a:txBody>
                    <a:bodyPr/>
                    <a:lstStyle/>
                    <a:p>
                      <a:pPr indent="0" lvl="0" marL="182245"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Cantemus Chamber Ensemble</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L</a:t>
                      </a:r>
                      <a:endParaRPr sz="950" u="none" cap="none" strike="noStrike">
                        <a:latin typeface="Avenir"/>
                        <a:ea typeface="Avenir"/>
                        <a:cs typeface="Avenir"/>
                        <a:sym typeface="Avenir"/>
                      </a:endParaRPr>
                    </a:p>
                  </a:txBody>
                  <a:tcPr marT="445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Letter award</a:t>
                      </a:r>
                      <a:endParaRPr sz="900" u="none" cap="none" strike="noStrike">
                        <a:latin typeface="Avenir"/>
                        <a:ea typeface="Avenir"/>
                        <a:cs typeface="Avenir"/>
                        <a:sym typeface="Avenir"/>
                      </a:endParaRPr>
                    </a:p>
                  </a:txBody>
                  <a:tcPr marT="12700" marB="0" marR="0" marL="0"/>
                </a:tc>
                <a:tc>
                  <a:txBody>
                    <a:bodyPr/>
                    <a:lstStyle/>
                    <a:p>
                      <a:pPr indent="0" lvl="0" marL="182245" marR="0" rtl="0" algn="l">
                        <a:lnSpc>
                          <a:spcPct val="100000"/>
                        </a:lnSpc>
                        <a:spcBef>
                          <a:spcPts val="0"/>
                        </a:spcBef>
                        <a:spcAft>
                          <a:spcPts val="0"/>
                        </a:spcAft>
                        <a:buNone/>
                      </a:pPr>
                      <a:r>
                        <a:rPr lang="en-US" sz="1000" u="none" cap="none" strike="noStrike">
                          <a:latin typeface="Avenir"/>
                          <a:ea typeface="Avenir"/>
                          <a:cs typeface="Avenir"/>
                          <a:sym typeface="Avenir"/>
                        </a:rPr>
                        <a:t>Ç</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Chamber Singers</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B</a:t>
                      </a:r>
                      <a:endParaRPr sz="950" u="none" cap="none" strike="noStrike">
                        <a:latin typeface="Avenir"/>
                        <a:ea typeface="Avenir"/>
                        <a:cs typeface="Avenir"/>
                        <a:sym typeface="Avenir"/>
                      </a:endParaRPr>
                    </a:p>
                  </a:txBody>
                  <a:tcPr marT="445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Bar award</a:t>
                      </a:r>
                      <a:endParaRPr sz="900" u="none" cap="none" strike="noStrike">
                        <a:latin typeface="Avenir"/>
                        <a:ea typeface="Avenir"/>
                        <a:cs typeface="Avenir"/>
                        <a:sym typeface="Avenir"/>
                      </a:endParaRPr>
                    </a:p>
                  </a:txBody>
                  <a:tcPr marT="12700" marB="0" marR="0" marL="0"/>
                </a:tc>
                <a:tc>
                  <a:txBody>
                    <a:bodyPr/>
                    <a:lstStyle/>
                    <a:p>
                      <a:pPr indent="0" lvl="0" marL="182245"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Luminos</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2075">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HP</a:t>
                      </a:r>
                      <a:endParaRPr sz="950" u="none" cap="none" strike="noStrike">
                        <a:latin typeface="Avenir"/>
                        <a:ea typeface="Avenir"/>
                        <a:cs typeface="Avenir"/>
                        <a:sym typeface="Avenir"/>
                      </a:endParaRPr>
                    </a:p>
                  </a:txBody>
                  <a:tcPr marT="445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Honor Pin</a:t>
                      </a:r>
                      <a:endParaRPr sz="900" u="none" cap="none" strike="noStrike">
                        <a:latin typeface="Avenir"/>
                        <a:ea typeface="Avenir"/>
                        <a:cs typeface="Avenir"/>
                        <a:sym typeface="Avenir"/>
                      </a:endParaRPr>
                    </a:p>
                  </a:txBody>
                  <a:tcPr marT="12700" marB="0" marR="0" marL="0"/>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txBody>
                  <a:tcPr marT="0" marB="0" marR="0" marL="0"/>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txBody>
                  <a:tcPr marT="0" marB="0" marR="0" marL="0">
                    <a:lnR cap="flat" cmpd="sng" w="9525">
                      <a:solidFill>
                        <a:srgbClr val="000000"/>
                      </a:solidFill>
                      <a:prstDash val="solid"/>
                      <a:round/>
                      <a:headEnd len="sm" w="sm" type="none"/>
                      <a:tailEnd len="sm" w="sm" type="none"/>
                    </a:lnR>
                  </a:tcPr>
                </a:tc>
              </a:tr>
              <a:tr h="172075">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HM</a:t>
                      </a:r>
                      <a:endParaRPr sz="950" u="none" cap="none" strike="noStrike">
                        <a:latin typeface="Avenir"/>
                        <a:ea typeface="Avenir"/>
                        <a:cs typeface="Avenir"/>
                        <a:sym typeface="Avenir"/>
                      </a:endParaRPr>
                    </a:p>
                  </a:txBody>
                  <a:tcPr marT="5725"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Honor Medal</a:t>
                      </a:r>
                      <a:endParaRPr sz="900" u="none" cap="none" strike="noStrike">
                        <a:latin typeface="Avenir"/>
                        <a:ea typeface="Avenir"/>
                        <a:cs typeface="Avenir"/>
                        <a:sym typeface="Avenir"/>
                      </a:endParaRPr>
                    </a:p>
                  </a:txBody>
                  <a:tcPr marT="13975" marB="0" marR="0" marL="0"/>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txBody>
                  <a:tcPr marT="0" marB="0" marR="0" marL="0"/>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txBody>
                  <a:tcPr marT="0" marB="0" marR="0" marL="0">
                    <a:lnR cap="flat" cmpd="sng" w="9525">
                      <a:solidFill>
                        <a:srgbClr val="000000"/>
                      </a:solidFill>
                      <a:prstDash val="solid"/>
                      <a:round/>
                      <a:headEnd len="sm" w="sm" type="none"/>
                      <a:tailEnd len="sm" w="sm" type="none"/>
                    </a:lnR>
                  </a:tcPr>
                </a:tc>
              </a:tr>
              <a:tr h="222875">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OA</a:t>
                      </a:r>
                      <a:endParaRPr sz="950" u="none" cap="none" strike="noStrike">
                        <a:latin typeface="Avenir"/>
                        <a:ea typeface="Avenir"/>
                        <a:cs typeface="Avenir"/>
                        <a:sym typeface="Avenir"/>
                      </a:endParaRPr>
                    </a:p>
                  </a:txBody>
                  <a:tcPr marT="4450" marB="0" marR="0" marL="0">
                    <a:lnL cap="flat" cmpd="sng" w="9525">
                      <a:solidFill>
                        <a:srgbClr val="000000"/>
                      </a:solidFill>
                      <a:prstDash val="solid"/>
                      <a:round/>
                      <a:headEnd len="sm" w="sm" type="none"/>
                      <a:tailEnd len="sm" w="sm" type="none"/>
                    </a:lnL>
                    <a:lnB cap="flat" cmpd="sng" w="9525">
                      <a:solidFill>
                        <a:srgbClr val="000000"/>
                      </a:solidFill>
                      <a:prstDash val="solid"/>
                      <a:round/>
                      <a:headEnd len="sm" w="sm" type="none"/>
                      <a:tailEnd len="sm" w="sm" type="none"/>
                    </a:lnB>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Outstanding Achievement Award</a:t>
                      </a:r>
                      <a:endParaRPr sz="900" u="none" cap="none" strike="noStrike">
                        <a:latin typeface="Avenir"/>
                        <a:ea typeface="Avenir"/>
                        <a:cs typeface="Avenir"/>
                        <a:sym typeface="Avenir"/>
                      </a:endParaRPr>
                    </a:p>
                  </a:txBody>
                  <a:tcPr marT="12700" marB="0" marR="0" marL="0">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txBody>
                  <a:tcPr marT="0" marB="0" marR="0" marL="0">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txBody>
                  <a:tcPr marT="0" marB="0" marR="0" marL="0">
                    <a:lnR cap="flat" cmpd="sng" w="9525">
                      <a:solidFill>
                        <a:srgbClr val="000000"/>
                      </a:solidFill>
                      <a:prstDash val="solid"/>
                      <a:round/>
                      <a:headEnd len="sm" w="sm" type="none"/>
                      <a:tailEnd len="sm" w="sm" type="none"/>
                    </a:lnR>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6" name="Shape 86"/>
        <p:cNvGrpSpPr/>
        <p:nvPr/>
      </p:nvGrpSpPr>
      <p:grpSpPr>
        <a:xfrm>
          <a:off x="0" y="0"/>
          <a:ext cx="0" cy="0"/>
          <a:chOff x="0" y="0"/>
          <a:chExt cx="0" cy="0"/>
        </a:xfrm>
      </p:grpSpPr>
      <p:sp>
        <p:nvSpPr>
          <p:cNvPr id="87" name="Google Shape;87;p12"/>
          <p:cNvSpPr txBox="1"/>
          <p:nvPr/>
        </p:nvSpPr>
        <p:spPr>
          <a:xfrm>
            <a:off x="451104" y="455168"/>
            <a:ext cx="6887100" cy="2484600"/>
          </a:xfrm>
          <a:prstGeom prst="rect">
            <a:avLst/>
          </a:prstGeom>
          <a:noFill/>
          <a:ln>
            <a:noFill/>
          </a:ln>
        </p:spPr>
        <p:txBody>
          <a:bodyPr anchorCtr="0" anchor="t" bIns="0" lIns="0" spcFirstLastPara="1" rIns="0" wrap="square" tIns="11425">
            <a:spAutoFit/>
          </a:bodyPr>
          <a:lstStyle/>
          <a:p>
            <a:pPr indent="0" lvl="0" marL="0" marR="0" rtl="0" algn="ctr">
              <a:lnSpc>
                <a:spcPct val="100000"/>
              </a:lnSpc>
              <a:spcBef>
                <a:spcPts val="0"/>
              </a:spcBef>
              <a:spcAft>
                <a:spcPts val="0"/>
              </a:spcAft>
              <a:buNone/>
            </a:pPr>
            <a:r>
              <a:rPr b="1" i="0" lang="en-US" sz="1400" u="none" cap="none" strike="noStrike">
                <a:solidFill>
                  <a:schemeClr val="dk1"/>
                </a:solidFill>
                <a:latin typeface="Avenir"/>
                <a:ea typeface="Avenir"/>
                <a:cs typeface="Avenir"/>
                <a:sym typeface="Avenir"/>
              </a:rPr>
              <a:t>Cantemus</a:t>
            </a:r>
            <a:endParaRPr b="0" i="0" sz="1400" u="none" cap="none" strike="noStrike">
              <a:solidFill>
                <a:schemeClr val="dk1"/>
              </a:solidFill>
              <a:latin typeface="Avenir"/>
              <a:ea typeface="Avenir"/>
              <a:cs typeface="Avenir"/>
              <a:sym typeface="Avenir"/>
            </a:endParaRPr>
          </a:p>
          <a:p>
            <a:pPr indent="0" lvl="0" marL="0" marR="0" rtl="0" algn="l">
              <a:lnSpc>
                <a:spcPct val="100000"/>
              </a:lnSpc>
              <a:spcBef>
                <a:spcPts val="5"/>
              </a:spcBef>
              <a:spcAft>
                <a:spcPts val="0"/>
              </a:spcAft>
              <a:buNone/>
            </a:pPr>
            <a:r>
              <a:t/>
            </a:r>
            <a:endParaRPr b="0" i="0" sz="1550" u="none" cap="none" strike="noStrike">
              <a:solidFill>
                <a:schemeClr val="dk1"/>
              </a:solidFill>
              <a:latin typeface="Avenir"/>
              <a:ea typeface="Avenir"/>
              <a:cs typeface="Avenir"/>
              <a:sym typeface="Avenir"/>
            </a:endParaRPr>
          </a:p>
          <a:p>
            <a:pPr indent="0" lvl="0" marL="0" marR="0" rtl="0" algn="ctr">
              <a:lnSpc>
                <a:spcPct val="100000"/>
              </a:lnSpc>
              <a:spcBef>
                <a:spcPts val="0"/>
              </a:spcBef>
              <a:spcAft>
                <a:spcPts val="0"/>
              </a:spcAft>
              <a:buNone/>
            </a:pPr>
            <a:r>
              <a:rPr b="0" i="1" lang="en-US" sz="1100" u="none" cap="none" strike="noStrike">
                <a:solidFill>
                  <a:schemeClr val="dk1"/>
                </a:solidFill>
                <a:latin typeface="Avenir"/>
                <a:ea typeface="Avenir"/>
                <a:cs typeface="Avenir"/>
                <a:sym typeface="Avenir"/>
              </a:rPr>
              <a:t>O, Colored Earth </a:t>
            </a:r>
            <a:r>
              <a:rPr b="0" i="0" lang="en-US" sz="1100" u="none" cap="none" strike="noStrike">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Steve Heitzeg</a:t>
            </a:r>
            <a:endParaRPr b="0" i="0" sz="1100" u="none" cap="none" strike="noStrike">
              <a:solidFill>
                <a:schemeClr val="dk1"/>
              </a:solidFill>
              <a:latin typeface="Avenir"/>
              <a:ea typeface="Avenir"/>
              <a:cs typeface="Avenir"/>
              <a:sym typeface="Avenir"/>
            </a:endParaRPr>
          </a:p>
          <a:p>
            <a:pPr indent="0" lvl="0" marL="0" marR="0" rtl="0" algn="ctr">
              <a:lnSpc>
                <a:spcPct val="100000"/>
              </a:lnSpc>
              <a:spcBef>
                <a:spcPts val="195"/>
              </a:spcBef>
              <a:spcAft>
                <a:spcPts val="0"/>
              </a:spcAft>
              <a:buNone/>
            </a:pPr>
            <a:r>
              <a:rPr b="0" i="0" lang="en-US" sz="1100" u="none" cap="none" strike="noStrike">
                <a:solidFill>
                  <a:schemeClr val="dk1"/>
                </a:solidFill>
                <a:latin typeface="Avenir"/>
                <a:ea typeface="Avenir"/>
                <a:cs typeface="Avenir"/>
                <a:sym typeface="Avenir"/>
              </a:rPr>
              <a:t>Soloists: Jacob Storm, Maki Whelan, Xavier Fisher, and Quinlan Schroeder</a:t>
            </a:r>
            <a:endParaRPr b="0" i="0" sz="1100" u="none" cap="none" strike="noStrike">
              <a:solidFill>
                <a:schemeClr val="dk1"/>
              </a:solidFill>
              <a:latin typeface="Avenir"/>
              <a:ea typeface="Avenir"/>
              <a:cs typeface="Avenir"/>
              <a:sym typeface="Avenir"/>
            </a:endParaRPr>
          </a:p>
          <a:p>
            <a:pPr indent="0" lvl="0" marL="0" marR="0" rtl="0" algn="l">
              <a:lnSpc>
                <a:spcPct val="100000"/>
              </a:lnSpc>
              <a:spcBef>
                <a:spcPts val="20"/>
              </a:spcBef>
              <a:spcAft>
                <a:spcPts val="0"/>
              </a:spcAft>
              <a:buNone/>
            </a:pPr>
            <a:r>
              <a:t/>
            </a:r>
            <a:endParaRPr b="0" i="0" sz="1300" u="none" cap="none" strike="noStrike">
              <a:solidFill>
                <a:schemeClr val="dk1"/>
              </a:solidFill>
              <a:latin typeface="Avenir"/>
              <a:ea typeface="Avenir"/>
              <a:cs typeface="Avenir"/>
              <a:sym typeface="Avenir"/>
            </a:endParaRPr>
          </a:p>
          <a:p>
            <a:pPr indent="0" lvl="0" marL="0" marR="0" rtl="0" algn="ctr">
              <a:lnSpc>
                <a:spcPct val="100000"/>
              </a:lnSpc>
              <a:spcBef>
                <a:spcPts val="5"/>
              </a:spcBef>
              <a:spcAft>
                <a:spcPts val="0"/>
              </a:spcAft>
              <a:buNone/>
            </a:pPr>
            <a:r>
              <a:rPr b="1" i="0" lang="en-US" sz="1100" u="none" cap="none" strike="noStrike">
                <a:solidFill>
                  <a:schemeClr val="dk1"/>
                </a:solidFill>
                <a:latin typeface="Avenir"/>
                <a:ea typeface="Avenir"/>
                <a:cs typeface="Avenir"/>
                <a:sym typeface="Avenir"/>
              </a:rPr>
              <a:t>Cantemus Chamber Ensemble</a:t>
            </a:r>
            <a:endParaRPr b="1" i="0" sz="1100" u="none" cap="none" strike="noStrike">
              <a:solidFill>
                <a:schemeClr val="dk1"/>
              </a:solidFill>
              <a:latin typeface="Avenir"/>
              <a:ea typeface="Avenir"/>
              <a:cs typeface="Avenir"/>
              <a:sym typeface="Avenir"/>
            </a:endParaRPr>
          </a:p>
          <a:p>
            <a:pPr indent="0" lvl="0" marL="469900" marR="0" rtl="0" algn="l">
              <a:lnSpc>
                <a:spcPct val="100000"/>
              </a:lnSpc>
              <a:spcBef>
                <a:spcPts val="190"/>
              </a:spcBef>
              <a:spcAft>
                <a:spcPts val="0"/>
              </a:spcAft>
              <a:buNone/>
            </a:pPr>
            <a:r>
              <a:rPr b="0" i="1" lang="en-US" sz="1100" u="none" cap="none" strike="noStrike">
                <a:solidFill>
                  <a:schemeClr val="dk1"/>
                </a:solidFill>
                <a:latin typeface="Avenir"/>
                <a:ea typeface="Avenir"/>
                <a:cs typeface="Avenir"/>
                <a:sym typeface="Avenir"/>
              </a:rPr>
              <a:t>She Walks in Beauty</a:t>
            </a:r>
            <a:r>
              <a:rPr b="0" i="0" lang="en-US" sz="1100" u="none" cap="none" strike="noStrike">
                <a:solidFill>
                  <a:schemeClr val="dk1"/>
                </a:solidFill>
                <a:latin typeface="Avenir"/>
                <a:ea typeface="Avenir"/>
                <a:cs typeface="Avenir"/>
                <a:sym typeface="Avenir"/>
              </a:rPr>
              <a:t>................................Text by Lord Byron (1788-1824), music by Laura Farnell</a:t>
            </a:r>
            <a:endParaRPr b="0" i="0" sz="1100" u="none" cap="none" strike="noStrike">
              <a:solidFill>
                <a:schemeClr val="dk1"/>
              </a:solidFill>
              <a:latin typeface="Avenir"/>
              <a:ea typeface="Avenir"/>
              <a:cs typeface="Avenir"/>
              <a:sym typeface="Avenir"/>
            </a:endParaRPr>
          </a:p>
          <a:p>
            <a:pPr indent="0" lvl="0" marL="469900" marR="0" rtl="0" algn="l">
              <a:lnSpc>
                <a:spcPct val="100000"/>
              </a:lnSpc>
              <a:spcBef>
                <a:spcPts val="575"/>
              </a:spcBef>
              <a:spcAft>
                <a:spcPts val="0"/>
              </a:spcAft>
              <a:buNone/>
            </a:pPr>
            <a:r>
              <a:rPr b="0" i="1" lang="en-US" sz="1100" u="none" cap="none" strike="noStrike">
                <a:solidFill>
                  <a:schemeClr val="dk1"/>
                </a:solidFill>
                <a:latin typeface="Avenir"/>
                <a:ea typeface="Avenir"/>
                <a:cs typeface="Avenir"/>
                <a:sym typeface="Avenir"/>
              </a:rPr>
              <a:t>Earth Angel </a:t>
            </a:r>
            <a:r>
              <a:rPr b="0" i="0" lang="en-US" sz="1100" u="none" cap="none" strike="noStrike">
                <a:solidFill>
                  <a:schemeClr val="dk1"/>
                </a:solidFill>
                <a:latin typeface="Avenir"/>
                <a:ea typeface="Avenir"/>
                <a:cs typeface="Avenir"/>
                <a:sym typeface="Avenir"/>
              </a:rPr>
              <a:t>.........................Words and music by Dootsie Williams, arranged by Roger Emerson</a:t>
            </a:r>
            <a:endParaRPr b="0" i="0" sz="1100" u="none" cap="none" strike="noStrike">
              <a:solidFill>
                <a:schemeClr val="dk1"/>
              </a:solidFill>
              <a:latin typeface="Avenir"/>
              <a:ea typeface="Avenir"/>
              <a:cs typeface="Avenir"/>
              <a:sym typeface="Avenir"/>
            </a:endParaRPr>
          </a:p>
          <a:p>
            <a:pPr indent="0" lvl="0" marL="0" marR="0" rtl="0" algn="ctr">
              <a:lnSpc>
                <a:spcPct val="100000"/>
              </a:lnSpc>
              <a:spcBef>
                <a:spcPts val="195"/>
              </a:spcBef>
              <a:spcAft>
                <a:spcPts val="0"/>
              </a:spcAft>
              <a:buNone/>
            </a:pPr>
            <a:r>
              <a:rPr b="0" i="0" lang="en-US" sz="1100" u="none" cap="none" strike="noStrike">
                <a:solidFill>
                  <a:schemeClr val="dk1"/>
                </a:solidFill>
                <a:latin typeface="Avenir"/>
                <a:ea typeface="Avenir"/>
                <a:cs typeface="Avenir"/>
                <a:sym typeface="Avenir"/>
              </a:rPr>
              <a:t>Charlie Hilo and Gavin Conway, soloists</a:t>
            </a:r>
            <a:endParaRPr b="0" i="0" sz="1100" u="none" cap="none" strike="noStrike">
              <a:solidFill>
                <a:schemeClr val="dk1"/>
              </a:solidFill>
              <a:latin typeface="Avenir"/>
              <a:ea typeface="Avenir"/>
              <a:cs typeface="Avenir"/>
              <a:sym typeface="Avenir"/>
            </a:endParaRPr>
          </a:p>
          <a:p>
            <a:pPr indent="0" lvl="0" marL="469900" marR="0" rtl="0" algn="l">
              <a:lnSpc>
                <a:spcPct val="100000"/>
              </a:lnSpc>
              <a:spcBef>
                <a:spcPts val="575"/>
              </a:spcBef>
              <a:spcAft>
                <a:spcPts val="0"/>
              </a:spcAft>
              <a:buNone/>
            </a:pPr>
            <a:r>
              <a:rPr b="0" i="1" lang="en-US" sz="1100" u="none" cap="none" strike="noStrike">
                <a:solidFill>
                  <a:schemeClr val="dk1"/>
                </a:solidFill>
                <a:latin typeface="Avenir"/>
                <a:ea typeface="Avenir"/>
                <a:cs typeface="Avenir"/>
                <a:sym typeface="Avenir"/>
              </a:rPr>
              <a:t>When I Rise Up </a:t>
            </a:r>
            <a:r>
              <a:rPr b="0" i="0" lang="en-US" sz="1100" u="none" cap="none" strike="noStrike">
                <a:solidFill>
                  <a:schemeClr val="dk1"/>
                </a:solidFill>
                <a:latin typeface="Avenir"/>
                <a:ea typeface="Avenir"/>
                <a:cs typeface="Avenir"/>
                <a:sym typeface="Avenir"/>
              </a:rPr>
              <a:t>(performed with Luminos)......</a:t>
            </a:r>
            <a:r>
              <a:rPr lang="en-US" sz="1100">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Text by Wendell Berry, music by J. David Moore</a:t>
            </a:r>
            <a:endParaRPr b="0" i="0" sz="1100" u="none" cap="none" strike="noStrike">
              <a:solidFill>
                <a:schemeClr val="dk1"/>
              </a:solidFill>
              <a:latin typeface="Avenir"/>
              <a:ea typeface="Avenir"/>
              <a:cs typeface="Avenir"/>
              <a:sym typeface="Avenir"/>
            </a:endParaRPr>
          </a:p>
          <a:p>
            <a:pPr indent="0" lvl="0" marL="0" marR="0" rtl="0" algn="l">
              <a:lnSpc>
                <a:spcPct val="100000"/>
              </a:lnSpc>
              <a:spcBef>
                <a:spcPts val="60"/>
              </a:spcBef>
              <a:spcAft>
                <a:spcPts val="0"/>
              </a:spcAft>
              <a:buNone/>
            </a:pPr>
            <a:r>
              <a:t/>
            </a:r>
            <a:endParaRPr b="0" i="0" sz="1500" u="none" cap="none" strike="noStrike">
              <a:solidFill>
                <a:schemeClr val="dk1"/>
              </a:solidFill>
              <a:latin typeface="Avenir"/>
              <a:ea typeface="Avenir"/>
              <a:cs typeface="Avenir"/>
              <a:sym typeface="Avenir"/>
            </a:endParaRPr>
          </a:p>
          <a:p>
            <a:pPr indent="0" lvl="0" marL="0" marR="0" rtl="0" algn="ctr">
              <a:lnSpc>
                <a:spcPct val="100000"/>
              </a:lnSpc>
              <a:spcBef>
                <a:spcPts val="0"/>
              </a:spcBef>
              <a:spcAft>
                <a:spcPts val="0"/>
              </a:spcAft>
              <a:buNone/>
            </a:pPr>
            <a:r>
              <a:rPr b="0" i="1" lang="en-US" sz="1100" u="none" cap="none" strike="noStrike">
                <a:solidFill>
                  <a:schemeClr val="dk1"/>
                </a:solidFill>
                <a:latin typeface="Avenir"/>
                <a:ea typeface="Avenir"/>
                <a:cs typeface="Avenir"/>
                <a:sym typeface="Avenir"/>
              </a:rPr>
              <a:t>Come Sail Away</a:t>
            </a:r>
            <a:r>
              <a:rPr b="0" i="0" lang="en-US" sz="1100" u="none" cap="none" strike="noStrike">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Mark Patterson</a:t>
            </a:r>
            <a:endParaRPr b="0" i="0" sz="1100" u="none" cap="none" strike="noStrike">
              <a:solidFill>
                <a:schemeClr val="dk1"/>
              </a:solidFill>
              <a:latin typeface="Avenir"/>
              <a:ea typeface="Avenir"/>
              <a:cs typeface="Avenir"/>
              <a:sym typeface="Avenir"/>
            </a:endParaRPr>
          </a:p>
        </p:txBody>
      </p:sp>
      <p:sp>
        <p:nvSpPr>
          <p:cNvPr id="88" name="Google Shape;88;p12"/>
          <p:cNvSpPr txBox="1"/>
          <p:nvPr/>
        </p:nvSpPr>
        <p:spPr>
          <a:xfrm>
            <a:off x="661416" y="3327603"/>
            <a:ext cx="1251600" cy="3197100"/>
          </a:xfrm>
          <a:prstGeom prst="rect">
            <a:avLst/>
          </a:prstGeom>
          <a:noFill/>
          <a:ln>
            <a:noFill/>
          </a:ln>
        </p:spPr>
        <p:txBody>
          <a:bodyPr anchorCtr="0" anchor="t" bIns="0" lIns="0" spcFirstLastPara="1" rIns="0" wrap="square" tIns="12050">
            <a:spAutoFit/>
          </a:bodyPr>
          <a:lstStyle/>
          <a:p>
            <a:pPr indent="0" lvl="0" marL="57150" marR="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Ahmed Ali</a:t>
            </a:r>
            <a:endParaRPr b="0" i="0" sz="1000" u="none" cap="none" strike="noStrike">
              <a:solidFill>
                <a:schemeClr val="dk1"/>
              </a:solidFill>
              <a:latin typeface="Avenir"/>
              <a:ea typeface="Avenir"/>
              <a:cs typeface="Avenir"/>
              <a:sym typeface="Avenir"/>
            </a:endParaRPr>
          </a:p>
          <a:p>
            <a:pPr indent="0" lvl="0" marL="57150" marR="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 Yusuf Ali</a:t>
            </a:r>
            <a:endParaRPr b="0" i="0" sz="1000" u="none" cap="none" strike="noStrike">
              <a:solidFill>
                <a:schemeClr val="dk1"/>
              </a:solidFill>
              <a:latin typeface="Avenir"/>
              <a:ea typeface="Avenir"/>
              <a:cs typeface="Avenir"/>
              <a:sym typeface="Avenir"/>
            </a:endParaRPr>
          </a:p>
          <a:p>
            <a:pPr indent="0" lvl="0" marL="57150" marR="0" rtl="0" algn="ctr">
              <a:lnSpc>
                <a:spcPct val="115000"/>
              </a:lnSpc>
              <a:spcBef>
                <a:spcPts val="50"/>
              </a:spcBef>
              <a:spcAft>
                <a:spcPts val="0"/>
              </a:spcAft>
              <a:buNone/>
            </a:pPr>
            <a:r>
              <a:rPr b="0" i="0" lang="en-US" sz="1000" u="none" cap="none" strike="noStrike">
                <a:solidFill>
                  <a:schemeClr val="dk1"/>
                </a:solidFill>
                <a:latin typeface="Avenir"/>
                <a:ea typeface="Avenir"/>
                <a:cs typeface="Avenir"/>
                <a:sym typeface="Avenir"/>
              </a:rPr>
              <a:t>Bennett Arlandson  Cullen Ball</a:t>
            </a:r>
            <a:endParaRPr b="0" i="0" sz="1000" u="none" cap="none" strike="noStrike">
              <a:solidFill>
                <a:schemeClr val="dk1"/>
              </a:solidFill>
              <a:latin typeface="Avenir"/>
              <a:ea typeface="Avenir"/>
              <a:cs typeface="Avenir"/>
              <a:sym typeface="Avenir"/>
            </a:endParaRPr>
          </a:p>
          <a:p>
            <a:pPr indent="0" lvl="0" marL="57150" marR="0" rtl="0" algn="ctr">
              <a:lnSpc>
                <a:spcPct val="115000"/>
              </a:lnSpc>
              <a:spcBef>
                <a:spcPts val="90"/>
              </a:spcBef>
              <a:spcAft>
                <a:spcPts val="0"/>
              </a:spcAft>
              <a:buNone/>
            </a:pPr>
            <a:r>
              <a:rPr b="0" i="0" lang="en-US" sz="1000" u="none" cap="none" strike="noStrike">
                <a:solidFill>
                  <a:schemeClr val="dk1"/>
                </a:solidFill>
                <a:latin typeface="Avenir"/>
                <a:ea typeface="Avenir"/>
                <a:cs typeface="Avenir"/>
                <a:sym typeface="Avenir"/>
              </a:rPr>
              <a:t>Jaden Barbato</a:t>
            </a:r>
            <a:endParaRPr b="0" i="0" sz="1000" u="none" cap="none" strike="noStrike">
              <a:solidFill>
                <a:schemeClr val="dk1"/>
              </a:solidFill>
              <a:latin typeface="Avenir"/>
              <a:ea typeface="Avenir"/>
              <a:cs typeface="Avenir"/>
              <a:sym typeface="Avenir"/>
            </a:endParaRPr>
          </a:p>
          <a:p>
            <a:pPr indent="0" lvl="0" marL="57150" marR="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Mac Blundell</a:t>
            </a:r>
            <a:endParaRPr sz="1000">
              <a:solidFill>
                <a:schemeClr val="dk1"/>
              </a:solidFill>
              <a:latin typeface="Avenir"/>
              <a:ea typeface="Avenir"/>
              <a:cs typeface="Avenir"/>
              <a:sym typeface="Avenir"/>
            </a:endParaRPr>
          </a:p>
          <a:p>
            <a:pPr indent="0" lvl="0" marL="57150" marR="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Trent Carter</a:t>
            </a:r>
            <a:endParaRPr sz="1000">
              <a:solidFill>
                <a:schemeClr val="dk1"/>
              </a:solidFill>
              <a:latin typeface="Avenir"/>
              <a:ea typeface="Avenir"/>
              <a:cs typeface="Avenir"/>
              <a:sym typeface="Avenir"/>
            </a:endParaRPr>
          </a:p>
          <a:p>
            <a:pPr indent="0" lvl="0" marL="57150" marR="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Hiovani Castro  Jonathan Ciemny  Connor Clark</a:t>
            </a:r>
            <a:endParaRPr sz="1000">
              <a:solidFill>
                <a:schemeClr val="dk1"/>
              </a:solidFill>
              <a:latin typeface="Avenir"/>
              <a:ea typeface="Avenir"/>
              <a:cs typeface="Avenir"/>
              <a:sym typeface="Avenir"/>
            </a:endParaRPr>
          </a:p>
          <a:p>
            <a:pPr indent="0" lvl="0" marL="57150" marR="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Gavin Conway ∏  Jaimon Coutier  Mauricio Cuevas</a:t>
            </a:r>
            <a:endParaRPr b="0" i="0" sz="1000" u="none" cap="none" strike="noStrike">
              <a:solidFill>
                <a:schemeClr val="dk1"/>
              </a:solidFill>
              <a:latin typeface="Avenir"/>
              <a:ea typeface="Avenir"/>
              <a:cs typeface="Avenir"/>
              <a:sym typeface="Avenir"/>
            </a:endParaRPr>
          </a:p>
          <a:p>
            <a:pPr indent="0" lvl="0" marL="57150" marR="0" rtl="0" algn="ctr">
              <a:lnSpc>
                <a:spcPct val="115000"/>
              </a:lnSpc>
              <a:spcBef>
                <a:spcPts val="10"/>
              </a:spcBef>
              <a:spcAft>
                <a:spcPts val="0"/>
              </a:spcAft>
              <a:buNone/>
            </a:pPr>
            <a:r>
              <a:rPr b="0" i="0" lang="en-US" sz="1000" u="none" cap="none" strike="noStrike">
                <a:solidFill>
                  <a:schemeClr val="dk1"/>
                </a:solidFill>
                <a:latin typeface="Avenir"/>
                <a:ea typeface="Avenir"/>
                <a:cs typeface="Avenir"/>
                <a:sym typeface="Avenir"/>
              </a:rPr>
              <a:t>Zachary Duchscherer  Owen Durigan</a:t>
            </a:r>
            <a:endParaRPr sz="1000">
              <a:solidFill>
                <a:schemeClr val="dk1"/>
              </a:solidFill>
              <a:latin typeface="Avenir"/>
              <a:ea typeface="Avenir"/>
              <a:cs typeface="Avenir"/>
              <a:sym typeface="Avenir"/>
            </a:endParaRPr>
          </a:p>
          <a:p>
            <a:pPr indent="0" lvl="0" marL="57150" marR="0" rtl="0" algn="ctr">
              <a:lnSpc>
                <a:spcPct val="115000"/>
              </a:lnSpc>
              <a:spcBef>
                <a:spcPts val="10"/>
              </a:spcBef>
              <a:spcAft>
                <a:spcPts val="0"/>
              </a:spcAft>
              <a:buNone/>
            </a:pPr>
            <a:r>
              <a:rPr b="0" i="0" lang="en-US" sz="1000" u="none" cap="none" strike="noStrike">
                <a:solidFill>
                  <a:schemeClr val="dk1"/>
                </a:solidFill>
                <a:latin typeface="Avenir"/>
                <a:ea typeface="Avenir"/>
                <a:cs typeface="Avenir"/>
                <a:sym typeface="Avenir"/>
              </a:rPr>
              <a:t>Jack Erickson</a:t>
            </a:r>
            <a:endParaRPr sz="1000">
              <a:solidFill>
                <a:schemeClr val="dk1"/>
              </a:solidFill>
              <a:latin typeface="Avenir"/>
              <a:ea typeface="Avenir"/>
              <a:cs typeface="Avenir"/>
              <a:sym typeface="Avenir"/>
            </a:endParaRPr>
          </a:p>
          <a:p>
            <a:pPr indent="0" lvl="0" marL="57150" marR="0" rtl="0" algn="ctr">
              <a:lnSpc>
                <a:spcPct val="115000"/>
              </a:lnSpc>
              <a:spcBef>
                <a:spcPts val="10"/>
              </a:spcBef>
              <a:spcAft>
                <a:spcPts val="0"/>
              </a:spcAft>
              <a:buNone/>
            </a:pPr>
            <a:r>
              <a:rPr b="0" i="0" lang="en-US" sz="1000" u="none" cap="none" strike="noStrike">
                <a:solidFill>
                  <a:schemeClr val="dk1"/>
                </a:solidFill>
                <a:latin typeface="Avenir"/>
                <a:ea typeface="Avenir"/>
                <a:cs typeface="Avenir"/>
                <a:sym typeface="Avenir"/>
              </a:rPr>
              <a:t>Brody Estes ∏  Augustine Feika</a:t>
            </a:r>
            <a:endParaRPr b="0" i="0" sz="1000" u="none" cap="none" strike="noStrike">
              <a:solidFill>
                <a:schemeClr val="dk1"/>
              </a:solidFill>
              <a:latin typeface="Avenir"/>
              <a:ea typeface="Avenir"/>
              <a:cs typeface="Avenir"/>
              <a:sym typeface="Avenir"/>
            </a:endParaRPr>
          </a:p>
        </p:txBody>
      </p:sp>
      <p:sp>
        <p:nvSpPr>
          <p:cNvPr id="89" name="Google Shape;89;p12"/>
          <p:cNvSpPr txBox="1"/>
          <p:nvPr/>
        </p:nvSpPr>
        <p:spPr>
          <a:xfrm>
            <a:off x="2426207" y="3327603"/>
            <a:ext cx="1194300" cy="3197700"/>
          </a:xfrm>
          <a:prstGeom prst="rect">
            <a:avLst/>
          </a:prstGeom>
          <a:noFill/>
          <a:ln>
            <a:noFill/>
          </a:ln>
        </p:spPr>
        <p:txBody>
          <a:bodyPr anchorCtr="0" anchor="t" bIns="0" lIns="0" spcFirstLastPara="1" rIns="0" wrap="square" tIns="12700">
            <a:spAutoFit/>
          </a:bodyPr>
          <a:lstStyle/>
          <a:p>
            <a:pPr indent="-12700" lvl="0" marL="12700" marR="508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Xavier Fishe</a:t>
            </a:r>
            <a:endParaRPr sz="1000">
              <a:solidFill>
                <a:schemeClr val="dk1"/>
              </a:solidFill>
              <a:latin typeface="Avenir"/>
              <a:ea typeface="Avenir"/>
              <a:cs typeface="Avenir"/>
              <a:sym typeface="Avenir"/>
            </a:endParaRPr>
          </a:p>
          <a:p>
            <a:pPr indent="-12700" lvl="0" marL="12700" marR="508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 Brody Franklin  Jackson Ganser  Mason Gilbertson  Grayson Harteneck  Nicholas Hernandez  Brayden Herzberg</a:t>
            </a:r>
            <a:endParaRPr b="0" i="0" sz="1000" u="none" cap="none" strike="noStrike">
              <a:solidFill>
                <a:schemeClr val="dk1"/>
              </a:solidFill>
              <a:latin typeface="Avenir"/>
              <a:ea typeface="Avenir"/>
              <a:cs typeface="Avenir"/>
              <a:sym typeface="Avenir"/>
            </a:endParaRPr>
          </a:p>
          <a:p>
            <a:pPr indent="634" lvl="0" marL="67310" marR="59689" rtl="0" algn="ctr">
              <a:lnSpc>
                <a:spcPct val="115000"/>
              </a:lnSpc>
              <a:spcBef>
                <a:spcPts val="5"/>
              </a:spcBef>
              <a:spcAft>
                <a:spcPts val="0"/>
              </a:spcAft>
              <a:buNone/>
            </a:pPr>
            <a:r>
              <a:rPr b="0" i="0" lang="en-US" sz="1000" u="none" cap="none" strike="noStrike">
                <a:solidFill>
                  <a:schemeClr val="dk1"/>
                </a:solidFill>
                <a:latin typeface="Avenir"/>
                <a:ea typeface="Avenir"/>
                <a:cs typeface="Avenir"/>
                <a:sym typeface="Avenir"/>
              </a:rPr>
              <a:t>Charlie Hilo ∏  Max Jenness  Landon Johnson  Achyuth Kasthoori  Timothy Kelsey  Jackson Kunze  James Leary  Kyson Leenderts  Colby Liebaert  Ryan Lillie</a:t>
            </a:r>
            <a:endParaRPr b="0" i="0" sz="1000" u="none" cap="none" strike="noStrike">
              <a:solidFill>
                <a:schemeClr val="dk1"/>
              </a:solidFill>
              <a:latin typeface="Avenir"/>
              <a:ea typeface="Avenir"/>
              <a:cs typeface="Avenir"/>
              <a:sym typeface="Avenir"/>
            </a:endParaRPr>
          </a:p>
          <a:p>
            <a:pPr indent="0" lvl="0" marL="1270" marR="0" rtl="0" algn="ctr">
              <a:lnSpc>
                <a:spcPct val="115000"/>
              </a:lnSpc>
              <a:spcBef>
                <a:spcPts val="165"/>
              </a:spcBef>
              <a:spcAft>
                <a:spcPts val="0"/>
              </a:spcAft>
              <a:buNone/>
            </a:pPr>
            <a:r>
              <a:rPr b="0" i="0" lang="en-US" sz="1000" u="none" cap="none" strike="noStrike">
                <a:solidFill>
                  <a:schemeClr val="dk1"/>
                </a:solidFill>
                <a:latin typeface="Avenir"/>
                <a:ea typeface="Avenir"/>
                <a:cs typeface="Avenir"/>
                <a:sym typeface="Avenir"/>
              </a:rPr>
              <a:t>Flomo Marvie</a:t>
            </a:r>
            <a:endParaRPr b="0" i="0" sz="1000" u="none" cap="none" strike="noStrike">
              <a:solidFill>
                <a:schemeClr val="dk1"/>
              </a:solidFill>
              <a:latin typeface="Avenir"/>
              <a:ea typeface="Avenir"/>
              <a:cs typeface="Avenir"/>
              <a:sym typeface="Avenir"/>
            </a:endParaRPr>
          </a:p>
        </p:txBody>
      </p:sp>
      <p:sp>
        <p:nvSpPr>
          <p:cNvPr id="90" name="Google Shape;90;p12"/>
          <p:cNvSpPr txBox="1"/>
          <p:nvPr/>
        </p:nvSpPr>
        <p:spPr>
          <a:xfrm>
            <a:off x="4123944" y="3327603"/>
            <a:ext cx="1278300" cy="3181800"/>
          </a:xfrm>
          <a:prstGeom prst="rect">
            <a:avLst/>
          </a:prstGeom>
          <a:noFill/>
          <a:ln>
            <a:noFill/>
          </a:ln>
        </p:spPr>
        <p:txBody>
          <a:bodyPr anchorCtr="0" anchor="t" bIns="0" lIns="0" spcFirstLastPara="1" rIns="0" wrap="square" tIns="12700">
            <a:spAutoFit/>
          </a:bodyPr>
          <a:lstStyle/>
          <a:p>
            <a:pPr indent="2539" lvl="0" marL="158750" marR="15621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Tyler Mason  Jacob Moody  Grant Morstad  Terence Murphy  Kyle Myers  Owen Nelson  Trent Nelson  Will Peroutka  Jackson Preusse  Logan Priebe  Dane Roback  Finn Running ∏  Joshua Salay  Tyler Schade</a:t>
            </a:r>
            <a:endParaRPr b="0" i="0" sz="1000" u="none" cap="none" strike="noStrike">
              <a:solidFill>
                <a:schemeClr val="dk1"/>
              </a:solidFill>
              <a:latin typeface="Avenir"/>
              <a:ea typeface="Avenir"/>
              <a:cs typeface="Avenir"/>
              <a:sym typeface="Avenir"/>
            </a:endParaRPr>
          </a:p>
          <a:p>
            <a:pPr indent="0" lvl="0" marL="12700" marR="5080" rtl="0" algn="ctr">
              <a:lnSpc>
                <a:spcPct val="115000"/>
              </a:lnSpc>
              <a:spcBef>
                <a:spcPts val="45"/>
              </a:spcBef>
              <a:spcAft>
                <a:spcPts val="0"/>
              </a:spcAft>
              <a:buNone/>
            </a:pPr>
            <a:r>
              <a:rPr b="0" i="0" lang="en-US" sz="1000" u="none" cap="none" strike="noStrike">
                <a:solidFill>
                  <a:schemeClr val="dk1"/>
                </a:solidFill>
                <a:latin typeface="Avenir"/>
                <a:ea typeface="Avenir"/>
                <a:cs typeface="Avenir"/>
                <a:sym typeface="Avenir"/>
              </a:rPr>
              <a:t>Quinlan Schroeder ∏  Andrew Schultz  Carter Schutte  Benjamin Siwek</a:t>
            </a:r>
            <a:endParaRPr b="0" i="0" sz="1000" u="none" cap="none" strike="noStrike">
              <a:solidFill>
                <a:schemeClr val="dk1"/>
              </a:solidFill>
              <a:latin typeface="Avenir"/>
              <a:ea typeface="Avenir"/>
              <a:cs typeface="Avenir"/>
              <a:sym typeface="Avenir"/>
            </a:endParaRPr>
          </a:p>
        </p:txBody>
      </p:sp>
      <p:sp>
        <p:nvSpPr>
          <p:cNvPr id="91" name="Google Shape;91;p12"/>
          <p:cNvSpPr txBox="1"/>
          <p:nvPr/>
        </p:nvSpPr>
        <p:spPr>
          <a:xfrm>
            <a:off x="5864352" y="3327603"/>
            <a:ext cx="1268700" cy="2312700"/>
          </a:xfrm>
          <a:prstGeom prst="rect">
            <a:avLst/>
          </a:prstGeom>
          <a:noFill/>
          <a:ln>
            <a:noFill/>
          </a:ln>
        </p:spPr>
        <p:txBody>
          <a:bodyPr anchorCtr="0" anchor="t" bIns="0" lIns="0" spcFirstLastPara="1" rIns="0" wrap="square" tIns="12700">
            <a:spAutoFit/>
          </a:bodyPr>
          <a:lstStyle/>
          <a:p>
            <a:pPr indent="-2540" lvl="0" marL="207645" marR="19812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Sawyer Smith  Will Snyder ∏  Tyler Stack  Jake Storm ∏  Mathias Strunk  Terrance Teer</a:t>
            </a:r>
            <a:endParaRPr b="0" i="0" sz="1000" u="none" cap="none" strike="noStrike">
              <a:solidFill>
                <a:schemeClr val="dk1"/>
              </a:solidFill>
              <a:latin typeface="Avenir"/>
              <a:ea typeface="Avenir"/>
              <a:cs typeface="Avenir"/>
              <a:sym typeface="Avenir"/>
            </a:endParaRPr>
          </a:p>
          <a:p>
            <a:pPr indent="0" lvl="0" marL="12700" marR="508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Samuel Thompson ∏  Maxwell Townsend  Joseph Vang</a:t>
            </a:r>
            <a:endParaRPr b="0" i="0" sz="1000" u="none" cap="none" strike="noStrike">
              <a:solidFill>
                <a:schemeClr val="dk1"/>
              </a:solidFill>
              <a:latin typeface="Avenir"/>
              <a:ea typeface="Avenir"/>
              <a:cs typeface="Avenir"/>
              <a:sym typeface="Avenir"/>
            </a:endParaRPr>
          </a:p>
          <a:p>
            <a:pPr indent="1270" lvl="0" marL="255904" marR="25019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Jack Voth ∏  L'Aigle Vu  Maki Whelan</a:t>
            </a:r>
            <a:endParaRPr b="0" i="0" sz="1000" u="none" cap="none" strike="noStrike">
              <a:solidFill>
                <a:schemeClr val="dk1"/>
              </a:solidFill>
              <a:latin typeface="Avenir"/>
              <a:ea typeface="Avenir"/>
              <a:cs typeface="Avenir"/>
              <a:sym typeface="Avenir"/>
            </a:endParaRPr>
          </a:p>
          <a:p>
            <a:pPr indent="0" lvl="0" marL="635" marR="0" rtl="0" algn="ctr">
              <a:lnSpc>
                <a:spcPct val="115000"/>
              </a:lnSpc>
              <a:spcBef>
                <a:spcPts val="170"/>
              </a:spcBef>
              <a:spcAft>
                <a:spcPts val="0"/>
              </a:spcAft>
              <a:buNone/>
            </a:pPr>
            <a:r>
              <a:rPr b="0" i="0" lang="en-US" sz="1000" u="none" cap="none" strike="noStrike">
                <a:solidFill>
                  <a:schemeClr val="dk1"/>
                </a:solidFill>
                <a:latin typeface="Avenir"/>
                <a:ea typeface="Avenir"/>
                <a:cs typeface="Avenir"/>
                <a:sym typeface="Avenir"/>
              </a:rPr>
              <a:t>Nicholas Zweber</a:t>
            </a:r>
            <a:endParaRPr b="0" i="0" sz="1000" u="none" cap="none" strike="noStrike">
              <a:solidFill>
                <a:schemeClr val="dk1"/>
              </a:solidFill>
              <a:latin typeface="Avenir"/>
              <a:ea typeface="Avenir"/>
              <a:cs typeface="Avenir"/>
              <a:sym typeface="Avenir"/>
            </a:endParaRPr>
          </a:p>
        </p:txBody>
      </p:sp>
      <p:sp>
        <p:nvSpPr>
          <p:cNvPr id="92" name="Google Shape;92;p12"/>
          <p:cNvSpPr txBox="1"/>
          <p:nvPr/>
        </p:nvSpPr>
        <p:spPr>
          <a:xfrm>
            <a:off x="5870450" y="5790375"/>
            <a:ext cx="1353000" cy="363600"/>
          </a:xfrm>
          <a:prstGeom prst="rect">
            <a:avLst/>
          </a:prstGeom>
          <a:noFill/>
          <a:ln>
            <a:noFill/>
          </a:ln>
        </p:spPr>
        <p:txBody>
          <a:bodyPr anchorCtr="0" anchor="t" bIns="0" lIns="0" spcFirstLastPara="1" rIns="0" wrap="square" tIns="33650">
            <a:spAutoFit/>
          </a:bodyPr>
          <a:lstStyle/>
          <a:p>
            <a:pPr indent="0" lvl="0" marL="0" marR="0" rtl="0" algn="ctr">
              <a:lnSpc>
                <a:spcPct val="100000"/>
              </a:lnSpc>
              <a:spcBef>
                <a:spcPts val="0"/>
              </a:spcBef>
              <a:spcAft>
                <a:spcPts val="0"/>
              </a:spcAft>
              <a:buNone/>
            </a:pPr>
            <a:r>
              <a:rPr b="0" i="1" lang="en-US" sz="1000" u="none" cap="none" strike="noStrike">
                <a:solidFill>
                  <a:schemeClr val="dk1"/>
                </a:solidFill>
                <a:latin typeface="Avenir"/>
                <a:ea typeface="Avenir"/>
                <a:cs typeface="Avenir"/>
                <a:sym typeface="Avenir"/>
              </a:rPr>
              <a:t>Also in Chamber Ens.:</a:t>
            </a:r>
            <a:endParaRPr b="0" i="0" sz="1000" u="none" cap="none" strike="noStrike">
              <a:solidFill>
                <a:schemeClr val="dk1"/>
              </a:solidFill>
              <a:latin typeface="Avenir"/>
              <a:ea typeface="Avenir"/>
              <a:cs typeface="Avenir"/>
              <a:sym typeface="Avenir"/>
            </a:endParaRPr>
          </a:p>
          <a:p>
            <a:pPr indent="0" lvl="0" marL="1905" marR="0" rtl="0" algn="ctr">
              <a:lnSpc>
                <a:spcPct val="100000"/>
              </a:lnSpc>
              <a:spcBef>
                <a:spcPts val="170"/>
              </a:spcBef>
              <a:spcAft>
                <a:spcPts val="0"/>
              </a:spcAft>
              <a:buNone/>
            </a:pPr>
            <a:r>
              <a:rPr b="0" i="0" lang="en-US" sz="1000" u="none" cap="none" strike="noStrike">
                <a:solidFill>
                  <a:schemeClr val="dk1"/>
                </a:solidFill>
                <a:latin typeface="Avenir"/>
                <a:ea typeface="Avenir"/>
                <a:cs typeface="Avenir"/>
                <a:sym typeface="Avenir"/>
              </a:rPr>
              <a:t>Colin Estes</a:t>
            </a:r>
            <a:endParaRPr b="0" i="0" sz="1000" u="none" cap="none" strike="noStrike">
              <a:solidFill>
                <a:schemeClr val="dk1"/>
              </a:solidFill>
              <a:latin typeface="Avenir"/>
              <a:ea typeface="Avenir"/>
              <a:cs typeface="Avenir"/>
              <a:sym typeface="Avenir"/>
            </a:endParaRPr>
          </a:p>
        </p:txBody>
      </p:sp>
      <p:graphicFrame>
        <p:nvGraphicFramePr>
          <p:cNvPr id="93" name="Google Shape;93;p12"/>
          <p:cNvGraphicFramePr/>
          <p:nvPr/>
        </p:nvGraphicFramePr>
        <p:xfrm>
          <a:off x="861694" y="6860657"/>
          <a:ext cx="3000000" cy="3000000"/>
        </p:xfrm>
        <a:graphic>
          <a:graphicData uri="http://schemas.openxmlformats.org/drawingml/2006/table">
            <a:tbl>
              <a:tblPr bandRow="1" firstRow="1">
                <a:noFill/>
                <a:tableStyleId>{5C415A2D-AE45-4AB6-B5DC-14E0E17819BE}</a:tableStyleId>
              </a:tblPr>
              <a:tblGrid>
                <a:gridCol w="398150"/>
                <a:gridCol w="2712075"/>
                <a:gridCol w="390525"/>
                <a:gridCol w="2541900"/>
              </a:tblGrid>
              <a:tr h="256550">
                <a:tc gridSpan="4">
                  <a:txBody>
                    <a:bodyPr/>
                    <a:lstStyle/>
                    <a:p>
                      <a:pPr indent="0" lvl="0" marL="92710" marR="0" rtl="0" algn="l">
                        <a:lnSpc>
                          <a:spcPct val="100000"/>
                        </a:lnSpc>
                        <a:spcBef>
                          <a:spcPts val="0"/>
                        </a:spcBef>
                        <a:spcAft>
                          <a:spcPts val="0"/>
                        </a:spcAft>
                        <a:buNone/>
                      </a:pPr>
                      <a:r>
                        <a:rPr b="1" lang="en-US" sz="1000" u="sng" cap="none" strike="noStrike">
                          <a:latin typeface="Avenir"/>
                          <a:ea typeface="Avenir"/>
                          <a:cs typeface="Avenir"/>
                          <a:sym typeface="Avenir"/>
                        </a:rPr>
                        <a:t>KEY FOR ALL CHOIRS</a:t>
                      </a:r>
                      <a:endParaRPr sz="1000" u="none" cap="none" strike="noStrike">
                        <a:latin typeface="Avenir"/>
                        <a:ea typeface="Avenir"/>
                        <a:cs typeface="Avenir"/>
                        <a:sym typeface="Avenir"/>
                      </a:endParaRPr>
                    </a:p>
                  </a:txBody>
                  <a:tcPr marT="4825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tcPr>
                </a:tc>
                <a:tc hMerge="1"/>
                <a:tc hMerge="1"/>
                <a:tc hMerge="1"/>
              </a:tr>
              <a:tr h="208275">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3555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2020-2021 MMEA All-State Choir</a:t>
                      </a:r>
                      <a:endParaRPr sz="900" u="none" cap="none" strike="noStrike">
                        <a:latin typeface="Avenir"/>
                        <a:ea typeface="Avenir"/>
                        <a:cs typeface="Avenir"/>
                        <a:sym typeface="Avenir"/>
                      </a:endParaRPr>
                    </a:p>
                  </a:txBody>
                  <a:tcPr marT="48250" marB="0" marR="0" marL="0"/>
                </a:tc>
                <a:tc>
                  <a:txBody>
                    <a:bodyPr/>
                    <a:lstStyle/>
                    <a:p>
                      <a:pPr indent="0" lvl="0" marL="182880" marR="0" rtl="0" algn="l">
                        <a:lnSpc>
                          <a:spcPct val="100000"/>
                        </a:lnSpc>
                        <a:spcBef>
                          <a:spcPts val="0"/>
                        </a:spcBef>
                        <a:spcAft>
                          <a:spcPts val="0"/>
                        </a:spcAft>
                        <a:buNone/>
                      </a:pPr>
                      <a:r>
                        <a:rPr i="1" lang="en-US" sz="950" u="none" cap="none" strike="noStrike">
                          <a:latin typeface="Avenir"/>
                          <a:ea typeface="Avenir"/>
                          <a:cs typeface="Avenir"/>
                          <a:sym typeface="Avenir"/>
                        </a:rPr>
                        <a:t>S</a:t>
                      </a:r>
                      <a:endParaRPr sz="950" u="none" cap="none" strike="noStrike">
                        <a:latin typeface="Avenir"/>
                        <a:ea typeface="Avenir"/>
                        <a:cs typeface="Avenir"/>
                        <a:sym typeface="Avenir"/>
                      </a:endParaRPr>
                    </a:p>
                  </a:txBody>
                  <a:tcPr marT="39375"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Senior, Class of 2021</a:t>
                      </a:r>
                      <a:endParaRPr sz="900" u="none" cap="none" strike="noStrike">
                        <a:latin typeface="Avenir"/>
                        <a:ea typeface="Avenir"/>
                        <a:cs typeface="Avenir"/>
                        <a:sym typeface="Avenir"/>
                      </a:endParaRPr>
                    </a:p>
                  </a:txBody>
                  <a:tcPr marT="4825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2020-2021 MMEA All-State Jazz Band</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Vocal Music Student of the Year</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2021-2022 MMEA All-State Choir</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South Suburban Conference Musician Award</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2021-2022 MMEA All-State Orchestra</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Tri-M Music &amp; Dance Honor Society</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Superior with Honors, Solo &amp; Ensemble Contest</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Choral Union Officer</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2075">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∫S</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Contest Solo “Superior” Rating</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Å</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Aurora</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2075">
                <a:tc>
                  <a:txBody>
                    <a:bodyPr/>
                    <a:lstStyle/>
                    <a:p>
                      <a:pPr indent="0" lvl="0" marL="147320" marR="0" rtl="0" algn="l">
                        <a:lnSpc>
                          <a:spcPct val="119000"/>
                        </a:lnSpc>
                        <a:spcBef>
                          <a:spcPts val="0"/>
                        </a:spcBef>
                        <a:spcAft>
                          <a:spcPts val="0"/>
                        </a:spcAft>
                        <a:buNone/>
                      </a:pPr>
                      <a:r>
                        <a:rPr lang="en-US" sz="1000" u="none" cap="none" strike="noStrike">
                          <a:latin typeface="Avenir"/>
                          <a:ea typeface="Avenir"/>
                          <a:cs typeface="Avenir"/>
                          <a:sym typeface="Avenir"/>
                        </a:rPr>
                        <a:t>∫E</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Contest Solo “Excellent” Rating</a:t>
                      </a:r>
                      <a:endParaRPr sz="900" u="none" cap="none" strike="noStrike">
                        <a:latin typeface="Avenir"/>
                        <a:ea typeface="Avenir"/>
                        <a:cs typeface="Avenir"/>
                        <a:sym typeface="Avenir"/>
                      </a:endParaRPr>
                    </a:p>
                  </a:txBody>
                  <a:tcPr marT="11425" marB="0" marR="0" marL="0"/>
                </a:tc>
                <a:tc>
                  <a:txBody>
                    <a:bodyPr/>
                    <a:lstStyle/>
                    <a:p>
                      <a:pPr indent="0" lvl="0" marL="182880" marR="0" rtl="0" algn="l">
                        <a:lnSpc>
                          <a:spcPct val="119000"/>
                        </a:lnSpc>
                        <a:spcBef>
                          <a:spcPts val="0"/>
                        </a:spcBef>
                        <a:spcAft>
                          <a:spcPts val="0"/>
                        </a:spcAft>
                        <a:buNone/>
                      </a:pPr>
                      <a:r>
                        <a:rPr lang="en-US" sz="1000" u="none" cap="none" strike="noStrike">
                          <a:latin typeface="Avenir"/>
                          <a:ea typeface="Avenir"/>
                          <a:cs typeface="Avenir"/>
                          <a:sym typeface="Avenir"/>
                        </a:rPr>
                        <a:t>Ω</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Cantabile Chamber Ensemble</a:t>
                      </a:r>
                      <a:endParaRPr sz="900" u="none" cap="none" strike="noStrike">
                        <a:latin typeface="Avenir"/>
                        <a:ea typeface="Avenir"/>
                        <a:cs typeface="Avenir"/>
                        <a:sym typeface="Avenir"/>
                      </a:endParaRPr>
                    </a:p>
                  </a:txBody>
                  <a:tcPr marT="11425"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€S</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Contest Ensemble “Superior” Rating</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Cantemus Chamber Ensemble</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L</a:t>
                      </a:r>
                      <a:endParaRPr sz="950" u="none" cap="none" strike="noStrike">
                        <a:latin typeface="Avenir"/>
                        <a:ea typeface="Avenir"/>
                        <a:cs typeface="Avenir"/>
                        <a:sym typeface="Avenir"/>
                      </a:endParaRPr>
                    </a:p>
                  </a:txBody>
                  <a:tcPr marT="445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Letter award</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Ç</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Chamber Singers</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B</a:t>
                      </a:r>
                      <a:endParaRPr sz="950" u="none" cap="none" strike="noStrike">
                        <a:latin typeface="Avenir"/>
                        <a:ea typeface="Avenir"/>
                        <a:cs typeface="Avenir"/>
                        <a:sym typeface="Avenir"/>
                      </a:endParaRPr>
                    </a:p>
                  </a:txBody>
                  <a:tcPr marT="445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Bar award</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Luminos</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2075">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HP</a:t>
                      </a:r>
                      <a:endParaRPr sz="950" u="none" cap="none" strike="noStrike">
                        <a:latin typeface="Avenir"/>
                        <a:ea typeface="Avenir"/>
                        <a:cs typeface="Avenir"/>
                        <a:sym typeface="Avenir"/>
                      </a:endParaRPr>
                    </a:p>
                  </a:txBody>
                  <a:tcPr marT="445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Honor Pin</a:t>
                      </a:r>
                      <a:endParaRPr sz="900" u="none" cap="none" strike="noStrike">
                        <a:latin typeface="Avenir"/>
                        <a:ea typeface="Avenir"/>
                        <a:cs typeface="Avenir"/>
                        <a:sym typeface="Avenir"/>
                      </a:endParaRPr>
                    </a:p>
                  </a:txBody>
                  <a:tcPr marT="12700" marB="0" marR="0" marL="0"/>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txBody>
                  <a:tcPr marT="0" marB="0" marR="0" marL="0"/>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txBody>
                  <a:tcPr marT="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HM</a:t>
                      </a:r>
                      <a:endParaRPr sz="950" u="none" cap="none" strike="noStrike">
                        <a:latin typeface="Avenir"/>
                        <a:ea typeface="Avenir"/>
                        <a:cs typeface="Avenir"/>
                        <a:sym typeface="Avenir"/>
                      </a:endParaRPr>
                    </a:p>
                  </a:txBody>
                  <a:tcPr marT="5725"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Honor Medal</a:t>
                      </a:r>
                      <a:endParaRPr sz="900" u="none" cap="none" strike="noStrike">
                        <a:latin typeface="Avenir"/>
                        <a:ea typeface="Avenir"/>
                        <a:cs typeface="Avenir"/>
                        <a:sym typeface="Avenir"/>
                      </a:endParaRPr>
                    </a:p>
                  </a:txBody>
                  <a:tcPr marT="13975" marB="0" marR="0" marL="0"/>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txBody>
                  <a:tcPr marT="0" marB="0" marR="0" marL="0"/>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txBody>
                  <a:tcPr marT="0" marB="0" marR="0" marL="0">
                    <a:lnR cap="flat" cmpd="sng" w="9525">
                      <a:solidFill>
                        <a:srgbClr val="000000"/>
                      </a:solidFill>
                      <a:prstDash val="solid"/>
                      <a:round/>
                      <a:headEnd len="sm" w="sm" type="none"/>
                      <a:tailEnd len="sm" w="sm" type="none"/>
                    </a:lnR>
                  </a:tcPr>
                </a:tc>
              </a:tr>
              <a:tr h="222875">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OA</a:t>
                      </a:r>
                      <a:endParaRPr sz="950" u="none" cap="none" strike="noStrike">
                        <a:latin typeface="Avenir"/>
                        <a:ea typeface="Avenir"/>
                        <a:cs typeface="Avenir"/>
                        <a:sym typeface="Avenir"/>
                      </a:endParaRPr>
                    </a:p>
                  </a:txBody>
                  <a:tcPr marT="5725" marB="0" marR="0" marL="0">
                    <a:lnL cap="flat" cmpd="sng" w="9525">
                      <a:solidFill>
                        <a:srgbClr val="000000"/>
                      </a:solidFill>
                      <a:prstDash val="solid"/>
                      <a:round/>
                      <a:headEnd len="sm" w="sm" type="none"/>
                      <a:tailEnd len="sm" w="sm" type="none"/>
                    </a:lnL>
                    <a:lnB cap="flat" cmpd="sng" w="9525">
                      <a:solidFill>
                        <a:srgbClr val="000000"/>
                      </a:solidFill>
                      <a:prstDash val="solid"/>
                      <a:round/>
                      <a:headEnd len="sm" w="sm" type="none"/>
                      <a:tailEnd len="sm" w="sm" type="none"/>
                    </a:lnB>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Outstanding Achievement Award</a:t>
                      </a:r>
                      <a:endParaRPr sz="900" u="none" cap="none" strike="noStrike">
                        <a:latin typeface="Avenir"/>
                        <a:ea typeface="Avenir"/>
                        <a:cs typeface="Avenir"/>
                        <a:sym typeface="Avenir"/>
                      </a:endParaRPr>
                    </a:p>
                  </a:txBody>
                  <a:tcPr marT="13975" marB="0" marR="0" marL="0">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txBody>
                  <a:tcPr marT="0" marB="0" marR="0" marL="0">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000" u="none" cap="none" strike="noStrike">
                        <a:latin typeface="Times New Roman"/>
                        <a:ea typeface="Times New Roman"/>
                        <a:cs typeface="Times New Roman"/>
                        <a:sym typeface="Times New Roman"/>
                      </a:endParaRPr>
                    </a:p>
                  </a:txBody>
                  <a:tcPr marT="0" marB="0" marR="0" marL="0">
                    <a:lnR cap="flat" cmpd="sng" w="9525">
                      <a:solidFill>
                        <a:srgbClr val="000000"/>
                      </a:solidFill>
                      <a:prstDash val="solid"/>
                      <a:round/>
                      <a:headEnd len="sm" w="sm" type="none"/>
                      <a:tailEnd len="sm" w="sm" type="none"/>
                    </a:lnR>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7" name="Shape 97"/>
        <p:cNvGrpSpPr/>
        <p:nvPr/>
      </p:nvGrpSpPr>
      <p:grpSpPr>
        <a:xfrm>
          <a:off x="0" y="0"/>
          <a:ext cx="0" cy="0"/>
          <a:chOff x="0" y="0"/>
          <a:chExt cx="0" cy="0"/>
        </a:xfrm>
      </p:grpSpPr>
      <p:sp>
        <p:nvSpPr>
          <p:cNvPr id="98" name="Google Shape;98;p13"/>
          <p:cNvSpPr txBox="1"/>
          <p:nvPr/>
        </p:nvSpPr>
        <p:spPr>
          <a:xfrm>
            <a:off x="451104" y="422886"/>
            <a:ext cx="6887700" cy="5592300"/>
          </a:xfrm>
          <a:prstGeom prst="rect">
            <a:avLst/>
          </a:prstGeom>
          <a:noFill/>
          <a:ln>
            <a:noFill/>
          </a:ln>
        </p:spPr>
        <p:txBody>
          <a:bodyPr anchorCtr="0" anchor="t" bIns="0" lIns="0" spcFirstLastPara="1" rIns="0" wrap="square" tIns="43800">
            <a:spAutoFit/>
          </a:bodyPr>
          <a:lstStyle/>
          <a:p>
            <a:pPr indent="0" lvl="0" marL="0" marR="1905" rtl="0" algn="ctr">
              <a:lnSpc>
                <a:spcPct val="100000"/>
              </a:lnSpc>
              <a:spcBef>
                <a:spcPts val="0"/>
              </a:spcBef>
              <a:spcAft>
                <a:spcPts val="0"/>
              </a:spcAft>
              <a:buNone/>
            </a:pPr>
            <a:r>
              <a:rPr b="1" i="0" lang="en-US" sz="1400" u="none" cap="none" strike="noStrike">
                <a:solidFill>
                  <a:schemeClr val="dk1"/>
                </a:solidFill>
                <a:latin typeface="Avenir"/>
                <a:ea typeface="Avenir"/>
                <a:cs typeface="Avenir"/>
                <a:sym typeface="Avenir"/>
              </a:rPr>
              <a:t>Concert Choir</a:t>
            </a:r>
            <a:endParaRPr b="0" i="0" sz="1400" u="none" cap="none" strike="noStrike">
              <a:solidFill>
                <a:schemeClr val="dk1"/>
              </a:solidFill>
              <a:latin typeface="Avenir"/>
              <a:ea typeface="Avenir"/>
              <a:cs typeface="Avenir"/>
              <a:sym typeface="Avenir"/>
            </a:endParaRPr>
          </a:p>
          <a:p>
            <a:pPr indent="0" lvl="0" marL="0" marR="0" rtl="0" algn="ctr">
              <a:lnSpc>
                <a:spcPct val="100000"/>
              </a:lnSpc>
              <a:spcBef>
                <a:spcPts val="204"/>
              </a:spcBef>
              <a:spcAft>
                <a:spcPts val="0"/>
              </a:spcAft>
              <a:buNone/>
            </a:pPr>
            <a:r>
              <a:rPr b="1" i="0" lang="en-US" sz="1100" u="none" cap="none" strike="noStrike">
                <a:solidFill>
                  <a:schemeClr val="dk1"/>
                </a:solidFill>
                <a:latin typeface="Avenir"/>
                <a:ea typeface="Avenir"/>
                <a:cs typeface="Avenir"/>
                <a:sym typeface="Avenir"/>
              </a:rPr>
              <a:t>(with Aurora, Chamber Singers, Luminos)</a:t>
            </a:r>
            <a:endParaRPr b="0" i="0" sz="1100" u="none" cap="none" strike="noStrike">
              <a:solidFill>
                <a:schemeClr val="dk1"/>
              </a:solidFill>
              <a:latin typeface="Avenir"/>
              <a:ea typeface="Avenir"/>
              <a:cs typeface="Avenir"/>
              <a:sym typeface="Avenir"/>
            </a:endParaRPr>
          </a:p>
          <a:p>
            <a:pPr indent="0" lvl="0" marL="0" marR="0" rtl="0" algn="l">
              <a:lnSpc>
                <a:spcPct val="100000"/>
              </a:lnSpc>
              <a:spcBef>
                <a:spcPts val="60"/>
              </a:spcBef>
              <a:spcAft>
                <a:spcPts val="0"/>
              </a:spcAft>
              <a:buNone/>
            </a:pPr>
            <a:r>
              <a:t/>
            </a:r>
            <a:endParaRPr b="0" i="0" sz="1500" u="none" cap="none" strike="noStrike">
              <a:solidFill>
                <a:schemeClr val="dk1"/>
              </a:solidFill>
              <a:latin typeface="Avenir"/>
              <a:ea typeface="Avenir"/>
              <a:cs typeface="Avenir"/>
              <a:sym typeface="Avenir"/>
            </a:endParaRPr>
          </a:p>
          <a:p>
            <a:pPr indent="0" lvl="0" marL="0" marR="0" rtl="0" algn="ctr">
              <a:lnSpc>
                <a:spcPct val="100000"/>
              </a:lnSpc>
              <a:spcBef>
                <a:spcPts val="0"/>
              </a:spcBef>
              <a:spcAft>
                <a:spcPts val="0"/>
              </a:spcAft>
              <a:buNone/>
            </a:pPr>
            <a:r>
              <a:rPr b="0" i="1" lang="en-US" sz="1100" u="none" cap="none" strike="noStrike">
                <a:solidFill>
                  <a:schemeClr val="dk1"/>
                </a:solidFill>
                <a:latin typeface="Avenir"/>
                <a:ea typeface="Avenir"/>
                <a:cs typeface="Avenir"/>
                <a:sym typeface="Avenir"/>
              </a:rPr>
              <a:t>True Colors</a:t>
            </a:r>
            <a:r>
              <a:rPr b="0" i="0" lang="en-US" sz="1100" u="none" cap="none" strike="noStrike">
                <a:solidFill>
                  <a:schemeClr val="dk1"/>
                </a:solidFill>
                <a:latin typeface="Avenir"/>
                <a:ea typeface="Avenir"/>
                <a:cs typeface="Avenir"/>
                <a:sym typeface="Avenir"/>
              </a:rPr>
              <a:t>..........................................................................................Cyndi Lauper, arranged by James Deignan</a:t>
            </a:r>
            <a:endParaRPr b="0" i="0" sz="1100" u="none" cap="none" strike="noStrike">
              <a:solidFill>
                <a:schemeClr val="dk1"/>
              </a:solidFill>
              <a:latin typeface="Avenir"/>
              <a:ea typeface="Avenir"/>
              <a:cs typeface="Avenir"/>
              <a:sym typeface="Avenir"/>
            </a:endParaRPr>
          </a:p>
          <a:p>
            <a:pPr indent="0" lvl="0" marL="0" marR="0" rtl="0" algn="ctr">
              <a:lnSpc>
                <a:spcPct val="100000"/>
              </a:lnSpc>
              <a:spcBef>
                <a:spcPts val="170"/>
              </a:spcBef>
              <a:spcAft>
                <a:spcPts val="0"/>
              </a:spcAft>
              <a:buNone/>
            </a:pPr>
            <a:r>
              <a:rPr b="0" i="0" lang="en-US" sz="1100" u="none" cap="none" strike="noStrike">
                <a:solidFill>
                  <a:schemeClr val="dk1"/>
                </a:solidFill>
                <a:latin typeface="Avenir"/>
                <a:ea typeface="Avenir"/>
                <a:cs typeface="Avenir"/>
                <a:sym typeface="Avenir"/>
              </a:rPr>
              <a:t>Sarah Schultz, soloist</a:t>
            </a:r>
            <a:endParaRPr b="0" i="0" sz="1100" u="none" cap="none" strike="noStrike">
              <a:solidFill>
                <a:schemeClr val="dk1"/>
              </a:solidFill>
              <a:latin typeface="Avenir"/>
              <a:ea typeface="Avenir"/>
              <a:cs typeface="Avenir"/>
              <a:sym typeface="Avenir"/>
            </a:endParaRPr>
          </a:p>
          <a:p>
            <a:pPr indent="0" lvl="0" marL="0" marR="0" rtl="0" algn="l">
              <a:lnSpc>
                <a:spcPct val="100000"/>
              </a:lnSpc>
              <a:spcBef>
                <a:spcPts val="45"/>
              </a:spcBef>
              <a:spcAft>
                <a:spcPts val="0"/>
              </a:spcAft>
              <a:buNone/>
            </a:pPr>
            <a:r>
              <a:t/>
            </a:r>
            <a:endParaRPr b="0" i="0" sz="1300" u="none" cap="none" strike="noStrike">
              <a:solidFill>
                <a:schemeClr val="dk1"/>
              </a:solidFill>
              <a:latin typeface="Avenir"/>
              <a:ea typeface="Avenir"/>
              <a:cs typeface="Avenir"/>
              <a:sym typeface="Avenir"/>
            </a:endParaRPr>
          </a:p>
          <a:p>
            <a:pPr indent="0" lvl="0" marL="0" marR="0" rtl="0" algn="ctr">
              <a:lnSpc>
                <a:spcPct val="100000"/>
              </a:lnSpc>
              <a:spcBef>
                <a:spcPts val="5"/>
              </a:spcBef>
              <a:spcAft>
                <a:spcPts val="0"/>
              </a:spcAft>
              <a:buNone/>
            </a:pPr>
            <a:r>
              <a:rPr b="1" i="0" lang="en-US" sz="1100" u="none" cap="none" strike="noStrike">
                <a:solidFill>
                  <a:schemeClr val="dk1"/>
                </a:solidFill>
                <a:latin typeface="Avenir"/>
                <a:ea typeface="Avenir"/>
                <a:cs typeface="Avenir"/>
                <a:sym typeface="Avenir"/>
              </a:rPr>
              <a:t>Aurora</a:t>
            </a:r>
            <a:endParaRPr b="1" i="0" sz="1100" u="none" cap="none" strike="noStrike">
              <a:solidFill>
                <a:schemeClr val="dk1"/>
              </a:solidFill>
              <a:latin typeface="Avenir"/>
              <a:ea typeface="Avenir"/>
              <a:cs typeface="Avenir"/>
              <a:sym typeface="Avenir"/>
            </a:endParaRPr>
          </a:p>
          <a:p>
            <a:pPr indent="0" lvl="0" marL="457200" marR="486321" rtl="0" algn="l">
              <a:lnSpc>
                <a:spcPct val="100000"/>
              </a:lnSpc>
              <a:spcBef>
                <a:spcPts val="190"/>
              </a:spcBef>
              <a:spcAft>
                <a:spcPts val="0"/>
              </a:spcAft>
              <a:buNone/>
            </a:pPr>
            <a:r>
              <a:rPr b="0" i="1" lang="en-US" sz="1100" u="none" cap="none" strike="noStrike">
                <a:solidFill>
                  <a:schemeClr val="dk1"/>
                </a:solidFill>
                <a:latin typeface="Avenir"/>
                <a:ea typeface="Avenir"/>
                <a:cs typeface="Avenir"/>
                <a:sym typeface="Avenir"/>
              </a:rPr>
              <a:t>Things That Never Die</a:t>
            </a:r>
            <a:r>
              <a:rPr b="0" i="0" lang="en-US" sz="1100" u="none" cap="none" strike="noStrike">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 Lee Dengler</a:t>
            </a:r>
            <a:endParaRPr b="0" i="0" sz="1100" u="none" cap="none" strike="noStrike">
              <a:solidFill>
                <a:schemeClr val="dk1"/>
              </a:solidFill>
              <a:latin typeface="Avenir"/>
              <a:ea typeface="Avenir"/>
              <a:cs typeface="Avenir"/>
              <a:sym typeface="Avenir"/>
            </a:endParaRPr>
          </a:p>
          <a:p>
            <a:pPr indent="0" lvl="0" marL="457200" marR="486321" rtl="0" algn="l">
              <a:lnSpc>
                <a:spcPct val="100000"/>
              </a:lnSpc>
              <a:spcBef>
                <a:spcPts val="575"/>
              </a:spcBef>
              <a:spcAft>
                <a:spcPts val="0"/>
              </a:spcAft>
              <a:buNone/>
            </a:pPr>
            <a:r>
              <a:rPr b="0" i="1" lang="en-US" sz="1100" u="none" cap="none" strike="noStrike">
                <a:solidFill>
                  <a:schemeClr val="dk1"/>
                </a:solidFill>
                <a:latin typeface="Avenir"/>
                <a:ea typeface="Avenir"/>
                <a:cs typeface="Avenir"/>
                <a:sym typeface="Avenir"/>
              </a:rPr>
              <a:t>Voice On The Wind</a:t>
            </a:r>
            <a:r>
              <a:rPr b="0" i="0" lang="en-US" sz="1100" u="none" cap="none" strike="noStrike">
                <a:solidFill>
                  <a:schemeClr val="dk1"/>
                </a:solidFill>
                <a:latin typeface="Avenir"/>
                <a:ea typeface="Avenir"/>
                <a:cs typeface="Avenir"/>
                <a:sym typeface="Avenir"/>
              </a:rPr>
              <a:t>.....................................................................................................Sara Quartel</a:t>
            </a:r>
            <a:endParaRPr b="0" i="0" sz="1100" u="none" cap="none" strike="noStrike">
              <a:solidFill>
                <a:schemeClr val="dk1"/>
              </a:solidFill>
              <a:latin typeface="Avenir"/>
              <a:ea typeface="Avenir"/>
              <a:cs typeface="Avenir"/>
              <a:sym typeface="Avenir"/>
            </a:endParaRPr>
          </a:p>
          <a:p>
            <a:pPr indent="0" lvl="0" marL="0" marR="0" rtl="0" algn="ctr">
              <a:lnSpc>
                <a:spcPct val="100000"/>
              </a:lnSpc>
              <a:spcBef>
                <a:spcPts val="195"/>
              </a:spcBef>
              <a:spcAft>
                <a:spcPts val="0"/>
              </a:spcAft>
              <a:buNone/>
            </a:pPr>
            <a:r>
              <a:rPr b="0" i="0" lang="en-US" sz="1100" u="none" cap="none" strike="noStrike">
                <a:solidFill>
                  <a:schemeClr val="dk1"/>
                </a:solidFill>
                <a:latin typeface="Avenir"/>
                <a:ea typeface="Avenir"/>
                <a:cs typeface="Avenir"/>
                <a:sym typeface="Avenir"/>
              </a:rPr>
              <a:t>Bojan Hoover, bodhran</a:t>
            </a:r>
            <a:endParaRPr b="0" i="0" sz="1100" u="none" cap="none" strike="noStrike">
              <a:solidFill>
                <a:schemeClr val="dk1"/>
              </a:solidFill>
              <a:latin typeface="Avenir"/>
              <a:ea typeface="Avenir"/>
              <a:cs typeface="Avenir"/>
              <a:sym typeface="Avenir"/>
            </a:endParaRPr>
          </a:p>
          <a:p>
            <a:pPr indent="0" lvl="0" marL="0" marR="0" rtl="0" algn="l">
              <a:lnSpc>
                <a:spcPct val="100000"/>
              </a:lnSpc>
              <a:spcBef>
                <a:spcPts val="40"/>
              </a:spcBef>
              <a:spcAft>
                <a:spcPts val="0"/>
              </a:spcAft>
              <a:buNone/>
            </a:pPr>
            <a:r>
              <a:t/>
            </a:r>
            <a:endParaRPr b="0" i="0" sz="1200" u="none" cap="none" strike="noStrike">
              <a:solidFill>
                <a:schemeClr val="dk1"/>
              </a:solidFill>
              <a:latin typeface="Avenir"/>
              <a:ea typeface="Avenir"/>
              <a:cs typeface="Avenir"/>
              <a:sym typeface="Avenir"/>
            </a:endParaRPr>
          </a:p>
          <a:p>
            <a:pPr indent="0" lvl="0" marL="0" marR="0" rtl="0" algn="ctr">
              <a:lnSpc>
                <a:spcPct val="100000"/>
              </a:lnSpc>
              <a:spcBef>
                <a:spcPts val="0"/>
              </a:spcBef>
              <a:spcAft>
                <a:spcPts val="0"/>
              </a:spcAft>
              <a:buNone/>
            </a:pPr>
            <a:r>
              <a:rPr b="1" i="0" lang="en-US" sz="1100" u="none" cap="none" strike="noStrike">
                <a:solidFill>
                  <a:schemeClr val="dk1"/>
                </a:solidFill>
                <a:latin typeface="Avenir"/>
                <a:ea typeface="Avenir"/>
                <a:cs typeface="Avenir"/>
                <a:sym typeface="Avenir"/>
              </a:rPr>
              <a:t>Chamber Singers</a:t>
            </a:r>
            <a:endParaRPr b="1" i="0" sz="1100" u="none" cap="none" strike="noStrike">
              <a:solidFill>
                <a:schemeClr val="dk1"/>
              </a:solidFill>
              <a:latin typeface="Avenir"/>
              <a:ea typeface="Avenir"/>
              <a:cs typeface="Avenir"/>
              <a:sym typeface="Avenir"/>
            </a:endParaRPr>
          </a:p>
          <a:p>
            <a:pPr indent="0" lvl="0" marL="457200" marR="464184" rtl="0" algn="l">
              <a:lnSpc>
                <a:spcPct val="100000"/>
              </a:lnSpc>
              <a:spcBef>
                <a:spcPts val="165"/>
              </a:spcBef>
              <a:spcAft>
                <a:spcPts val="0"/>
              </a:spcAft>
              <a:buNone/>
            </a:pPr>
            <a:r>
              <a:rPr b="0" i="1" lang="en-US" sz="1100" u="none" cap="none" strike="noStrike">
                <a:solidFill>
                  <a:schemeClr val="dk1"/>
                </a:solidFill>
                <a:latin typeface="Avenir"/>
                <a:ea typeface="Avenir"/>
                <a:cs typeface="Avenir"/>
                <a:sym typeface="Avenir"/>
              </a:rPr>
              <a:t>We Shall Overcome </a:t>
            </a:r>
            <a:r>
              <a:rPr b="0" i="0" lang="en-US" sz="1100" u="none" cap="none" strike="noStrike">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African-American Spiritual</a:t>
            </a:r>
            <a:endParaRPr b="0" i="0" sz="1100" u="none" cap="none" strike="noStrike">
              <a:solidFill>
                <a:schemeClr val="dk1"/>
              </a:solidFill>
              <a:latin typeface="Avenir"/>
              <a:ea typeface="Avenir"/>
              <a:cs typeface="Avenir"/>
              <a:sym typeface="Avenir"/>
            </a:endParaRPr>
          </a:p>
          <a:p>
            <a:pPr indent="0" lvl="0" marL="457200" marR="464184" rtl="0" algn="r">
              <a:lnSpc>
                <a:spcPct val="100000"/>
              </a:lnSpc>
              <a:spcBef>
                <a:spcPts val="195"/>
              </a:spcBef>
              <a:spcAft>
                <a:spcPts val="0"/>
              </a:spcAft>
              <a:buNone/>
            </a:pPr>
            <a:r>
              <a:rPr b="0" i="0" lang="en-US" sz="1100" u="none" cap="none" strike="noStrike">
                <a:solidFill>
                  <a:schemeClr val="dk1"/>
                </a:solidFill>
                <a:latin typeface="Avenir"/>
                <a:ea typeface="Avenir"/>
                <a:cs typeface="Avenir"/>
                <a:sym typeface="Avenir"/>
              </a:rPr>
              <a:t>Arranged by Tesfa Yohannes Wondemagegnahu</a:t>
            </a:r>
            <a:endParaRPr b="0" i="0" sz="1100" u="none" cap="none" strike="noStrike">
              <a:solidFill>
                <a:schemeClr val="dk1"/>
              </a:solidFill>
              <a:latin typeface="Avenir"/>
              <a:ea typeface="Avenir"/>
              <a:cs typeface="Avenir"/>
              <a:sym typeface="Avenir"/>
            </a:endParaRPr>
          </a:p>
          <a:p>
            <a:pPr indent="0" lvl="0" marL="457200" marR="462280" rtl="0" algn="l">
              <a:lnSpc>
                <a:spcPct val="100000"/>
              </a:lnSpc>
              <a:spcBef>
                <a:spcPts val="575"/>
              </a:spcBef>
              <a:spcAft>
                <a:spcPts val="0"/>
              </a:spcAft>
              <a:buNone/>
            </a:pPr>
            <a:r>
              <a:rPr b="0" i="1" lang="en-US" sz="1100" u="none" cap="none" strike="noStrike">
                <a:solidFill>
                  <a:schemeClr val="dk1"/>
                </a:solidFill>
                <a:latin typeface="Avenir"/>
                <a:ea typeface="Avenir"/>
                <a:cs typeface="Avenir"/>
                <a:sym typeface="Avenir"/>
              </a:rPr>
              <a:t>Fly Away Home </a:t>
            </a:r>
            <a:r>
              <a:rPr b="0" i="0" lang="en-US" sz="1100" u="none" cap="none" strike="noStrike">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............................Words and Music by PINKZEBRA</a:t>
            </a:r>
            <a:endParaRPr b="0" i="0" sz="1100" u="none" cap="none" strike="noStrike">
              <a:solidFill>
                <a:schemeClr val="dk1"/>
              </a:solidFill>
              <a:latin typeface="Avenir"/>
              <a:ea typeface="Avenir"/>
              <a:cs typeface="Avenir"/>
              <a:sym typeface="Avenir"/>
            </a:endParaRPr>
          </a:p>
          <a:p>
            <a:pPr indent="0" lvl="0" marL="0" marR="0" rtl="0" algn="l">
              <a:lnSpc>
                <a:spcPct val="100000"/>
              </a:lnSpc>
              <a:spcBef>
                <a:spcPts val="65"/>
              </a:spcBef>
              <a:spcAft>
                <a:spcPts val="0"/>
              </a:spcAft>
              <a:buNone/>
            </a:pPr>
            <a:r>
              <a:t/>
            </a:r>
            <a:endParaRPr b="0" i="0" sz="1200" u="none" cap="none" strike="noStrike">
              <a:solidFill>
                <a:schemeClr val="dk1"/>
              </a:solidFill>
              <a:latin typeface="Avenir"/>
              <a:ea typeface="Avenir"/>
              <a:cs typeface="Avenir"/>
              <a:sym typeface="Avenir"/>
            </a:endParaRPr>
          </a:p>
          <a:p>
            <a:pPr indent="0" lvl="0" marL="0" marR="0" rtl="0" algn="ctr">
              <a:lnSpc>
                <a:spcPct val="100000"/>
              </a:lnSpc>
              <a:spcBef>
                <a:spcPts val="0"/>
              </a:spcBef>
              <a:spcAft>
                <a:spcPts val="0"/>
              </a:spcAft>
              <a:buNone/>
            </a:pPr>
            <a:r>
              <a:rPr b="1" i="0" lang="en-US" sz="1100" u="none" cap="none" strike="noStrike">
                <a:solidFill>
                  <a:schemeClr val="dk1"/>
                </a:solidFill>
                <a:latin typeface="Avenir"/>
                <a:ea typeface="Avenir"/>
                <a:cs typeface="Avenir"/>
                <a:sym typeface="Avenir"/>
              </a:rPr>
              <a:t>Luminos</a:t>
            </a:r>
            <a:endParaRPr b="1" i="0" sz="1100" u="none" cap="none" strike="noStrike">
              <a:solidFill>
                <a:schemeClr val="dk1"/>
              </a:solidFill>
              <a:latin typeface="Avenir"/>
              <a:ea typeface="Avenir"/>
              <a:cs typeface="Avenir"/>
              <a:sym typeface="Avenir"/>
            </a:endParaRPr>
          </a:p>
          <a:p>
            <a:pPr indent="0" lvl="0" marL="469900" marR="0" rtl="0" algn="l">
              <a:lnSpc>
                <a:spcPct val="100000"/>
              </a:lnSpc>
              <a:spcBef>
                <a:spcPts val="575"/>
              </a:spcBef>
              <a:spcAft>
                <a:spcPts val="0"/>
              </a:spcAft>
              <a:buNone/>
            </a:pPr>
            <a:r>
              <a:rPr b="0" i="1" lang="en-US" sz="1100" u="none" cap="none" strike="noStrike">
                <a:solidFill>
                  <a:schemeClr val="dk1"/>
                </a:solidFill>
                <a:latin typeface="Avenir"/>
                <a:ea typeface="Avenir"/>
                <a:cs typeface="Avenir"/>
                <a:sym typeface="Avenir"/>
              </a:rPr>
              <a:t>Tell My Father </a:t>
            </a:r>
            <a:r>
              <a:rPr b="0" i="0" lang="en-US" sz="1100" u="none" cap="none" strike="noStrike">
                <a:solidFill>
                  <a:schemeClr val="dk1"/>
                </a:solidFill>
                <a:latin typeface="Avenir"/>
                <a:ea typeface="Avenir"/>
                <a:cs typeface="Avenir"/>
                <a:sym typeface="Avenir"/>
              </a:rPr>
              <a:t>(from </a:t>
            </a:r>
            <a:r>
              <a:rPr b="0" i="1" lang="en-US" sz="1100" u="none" cap="none" strike="noStrike">
                <a:solidFill>
                  <a:schemeClr val="dk1"/>
                </a:solidFill>
                <a:latin typeface="Avenir"/>
                <a:ea typeface="Avenir"/>
                <a:cs typeface="Avenir"/>
                <a:sym typeface="Avenir"/>
              </a:rPr>
              <a:t>The Civil War: An American Musical</a:t>
            </a:r>
            <a:r>
              <a:rPr b="0" i="0" lang="en-US" sz="1100" u="none" cap="none" strike="noStrike">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a:t>
            </a:r>
            <a:r>
              <a:rPr lang="en-US" sz="1100">
                <a:solidFill>
                  <a:schemeClr val="dk1"/>
                </a:solidFill>
                <a:latin typeface="Avenir"/>
                <a:ea typeface="Avenir"/>
                <a:cs typeface="Avenir"/>
                <a:sym typeface="Avenir"/>
              </a:rPr>
              <a:t>..</a:t>
            </a:r>
            <a:r>
              <a:rPr b="0" i="0" lang="en-US" sz="1100" u="none" cap="none" strike="noStrike">
                <a:solidFill>
                  <a:schemeClr val="dk1"/>
                </a:solidFill>
                <a:latin typeface="Avenir"/>
                <a:ea typeface="Avenir"/>
                <a:cs typeface="Avenir"/>
                <a:sym typeface="Avenir"/>
              </a:rPr>
              <a:t>.. Words by Jack Murphy,</a:t>
            </a:r>
            <a:endParaRPr b="0" i="0" sz="1100" u="none" cap="none" strike="noStrike">
              <a:solidFill>
                <a:schemeClr val="dk1"/>
              </a:solidFill>
              <a:latin typeface="Avenir"/>
              <a:ea typeface="Avenir"/>
              <a:cs typeface="Avenir"/>
              <a:sym typeface="Avenir"/>
            </a:endParaRPr>
          </a:p>
          <a:p>
            <a:pPr indent="0" lvl="0" marL="469900" marR="486825" rtl="0" algn="r">
              <a:lnSpc>
                <a:spcPct val="100000"/>
              </a:lnSpc>
              <a:spcBef>
                <a:spcPts val="0"/>
              </a:spcBef>
              <a:spcAft>
                <a:spcPts val="0"/>
              </a:spcAft>
              <a:buNone/>
            </a:pPr>
            <a:r>
              <a:rPr b="0" i="0" lang="en-US" sz="1100" u="none" cap="none" strike="noStrike">
                <a:solidFill>
                  <a:schemeClr val="dk1"/>
                </a:solidFill>
                <a:latin typeface="Avenir"/>
                <a:ea typeface="Avenir"/>
                <a:cs typeface="Avenir"/>
                <a:sym typeface="Avenir"/>
              </a:rPr>
              <a:t>Music by Frank Wildhorn, arranged by Andrea Ramsey</a:t>
            </a:r>
            <a:endParaRPr sz="1100">
              <a:solidFill>
                <a:schemeClr val="dk1"/>
              </a:solidFill>
              <a:latin typeface="Avenir"/>
              <a:ea typeface="Avenir"/>
              <a:cs typeface="Avenir"/>
              <a:sym typeface="Avenir"/>
            </a:endParaRPr>
          </a:p>
          <a:p>
            <a:pPr indent="38100" lvl="0" marL="0" marR="29625" rtl="0" algn="ctr">
              <a:lnSpc>
                <a:spcPct val="100000"/>
              </a:lnSpc>
              <a:spcBef>
                <a:spcPts val="300"/>
              </a:spcBef>
              <a:spcAft>
                <a:spcPts val="0"/>
              </a:spcAft>
              <a:buNone/>
            </a:pPr>
            <a:r>
              <a:rPr b="0" i="0" lang="en-US" sz="1100" u="none" cap="none" strike="noStrike">
                <a:solidFill>
                  <a:schemeClr val="dk1"/>
                </a:solidFill>
                <a:latin typeface="Avenir"/>
                <a:ea typeface="Avenir"/>
                <a:cs typeface="Avenir"/>
                <a:sym typeface="Avenir"/>
              </a:rPr>
              <a:t>Joey Hall, soloist</a:t>
            </a:r>
            <a:endParaRPr b="0" i="0" sz="1100" u="none" cap="none" strike="noStrike">
              <a:solidFill>
                <a:schemeClr val="dk1"/>
              </a:solidFill>
              <a:latin typeface="Avenir"/>
              <a:ea typeface="Avenir"/>
              <a:cs typeface="Avenir"/>
              <a:sym typeface="Avenir"/>
            </a:endParaRPr>
          </a:p>
          <a:p>
            <a:pPr indent="38100" lvl="0" marL="0" marR="0" rtl="0" algn="ctr">
              <a:lnSpc>
                <a:spcPct val="100000"/>
              </a:lnSpc>
              <a:spcBef>
                <a:spcPts val="110"/>
              </a:spcBef>
              <a:spcAft>
                <a:spcPts val="0"/>
              </a:spcAft>
              <a:buNone/>
            </a:pPr>
            <a:r>
              <a:rPr b="0" i="0" lang="en-US" sz="1100" u="none" cap="none" strike="noStrike">
                <a:solidFill>
                  <a:schemeClr val="dk1"/>
                </a:solidFill>
                <a:latin typeface="Avenir"/>
                <a:ea typeface="Avenir"/>
                <a:cs typeface="Avenir"/>
                <a:sym typeface="Avenir"/>
              </a:rPr>
              <a:t>Maddie Holtze, violin</a:t>
            </a:r>
            <a:endParaRPr b="0" i="0" sz="1100" u="none" cap="none" strike="noStrike">
              <a:solidFill>
                <a:schemeClr val="dk1"/>
              </a:solidFill>
              <a:latin typeface="Avenir"/>
              <a:ea typeface="Avenir"/>
              <a:cs typeface="Avenir"/>
              <a:sym typeface="Avenir"/>
            </a:endParaRPr>
          </a:p>
          <a:p>
            <a:pPr indent="0" lvl="0" marL="469265" marR="464184" rtl="0" algn="ctr">
              <a:lnSpc>
                <a:spcPct val="100000"/>
              </a:lnSpc>
              <a:spcBef>
                <a:spcPts val="409"/>
              </a:spcBef>
              <a:spcAft>
                <a:spcPts val="0"/>
              </a:spcAft>
              <a:buNone/>
            </a:pPr>
            <a:r>
              <a:rPr b="0" i="1" lang="en-US" sz="1100" u="none" cap="none" strike="noStrike">
                <a:solidFill>
                  <a:schemeClr val="dk1"/>
                </a:solidFill>
                <a:latin typeface="Avenir"/>
                <a:ea typeface="Avenir"/>
                <a:cs typeface="Avenir"/>
                <a:sym typeface="Avenir"/>
              </a:rPr>
              <a:t>The Wellerman </a:t>
            </a:r>
            <a:r>
              <a:rPr b="0" i="0" lang="en-US" sz="1100" u="none" cap="none" strike="noStrike">
                <a:solidFill>
                  <a:schemeClr val="dk1"/>
                </a:solidFill>
                <a:latin typeface="Avenir"/>
                <a:ea typeface="Avenir"/>
                <a:cs typeface="Avenir"/>
                <a:sym typeface="Avenir"/>
              </a:rPr>
              <a:t>...........................................New Zealand Sea Chantey, arranged by Ben Wegner  Soloists: Henry Buck, Joey Hall, Frank Romano, and Robbie Hayes</a:t>
            </a:r>
            <a:endParaRPr b="0" i="0" sz="1100" u="none" cap="none" strike="noStrike">
              <a:solidFill>
                <a:schemeClr val="dk1"/>
              </a:solidFill>
              <a:latin typeface="Avenir"/>
              <a:ea typeface="Avenir"/>
              <a:cs typeface="Avenir"/>
              <a:sym typeface="Avenir"/>
            </a:endParaRPr>
          </a:p>
          <a:p>
            <a:pPr indent="0" lvl="0" marL="1158240" marR="1153795" rtl="0" algn="ctr">
              <a:lnSpc>
                <a:spcPct val="100000"/>
              </a:lnSpc>
              <a:spcBef>
                <a:spcPts val="0"/>
              </a:spcBef>
              <a:spcAft>
                <a:spcPts val="0"/>
              </a:spcAft>
              <a:buNone/>
            </a:pPr>
            <a:r>
              <a:rPr b="0" i="0" lang="en-US" sz="1100" u="none" cap="none" strike="noStrike">
                <a:solidFill>
                  <a:schemeClr val="dk1"/>
                </a:solidFill>
                <a:latin typeface="Avenir"/>
                <a:ea typeface="Avenir"/>
                <a:cs typeface="Avenir"/>
                <a:sym typeface="Avenir"/>
              </a:rPr>
              <a:t>Quartet: Guyal Buckley, Aidan Firchow, Jackson Henry, and Alex Owens  Bojan Hoover, bodhran</a:t>
            </a:r>
            <a:endParaRPr b="0" i="0" sz="1100" u="none" cap="none" strike="noStrike">
              <a:solidFill>
                <a:schemeClr val="dk1"/>
              </a:solidFill>
              <a:latin typeface="Avenir"/>
              <a:ea typeface="Avenir"/>
              <a:cs typeface="Avenir"/>
              <a:sym typeface="Avenir"/>
            </a:endParaRPr>
          </a:p>
          <a:p>
            <a:pPr indent="0" lvl="0" marL="0" marR="0" rtl="0" algn="l">
              <a:lnSpc>
                <a:spcPct val="100000"/>
              </a:lnSpc>
              <a:spcBef>
                <a:spcPts val="40"/>
              </a:spcBef>
              <a:spcAft>
                <a:spcPts val="0"/>
              </a:spcAft>
              <a:buNone/>
            </a:pPr>
            <a:r>
              <a:t/>
            </a:r>
            <a:endParaRPr b="0" i="0" sz="1500" u="none" cap="none" strike="noStrike">
              <a:solidFill>
                <a:schemeClr val="dk1"/>
              </a:solidFill>
              <a:latin typeface="Avenir"/>
              <a:ea typeface="Avenir"/>
              <a:cs typeface="Avenir"/>
              <a:sym typeface="Avenir"/>
            </a:endParaRPr>
          </a:p>
          <a:p>
            <a:pPr indent="0" lvl="0" marL="0" marR="0" rtl="0" algn="ctr">
              <a:lnSpc>
                <a:spcPct val="100000"/>
              </a:lnSpc>
              <a:spcBef>
                <a:spcPts val="0"/>
              </a:spcBef>
              <a:spcAft>
                <a:spcPts val="0"/>
              </a:spcAft>
              <a:buNone/>
            </a:pPr>
            <a:r>
              <a:rPr b="0" i="1" lang="en-US" sz="1100" u="none" cap="none" strike="noStrike">
                <a:solidFill>
                  <a:schemeClr val="dk1"/>
                </a:solidFill>
                <a:latin typeface="Avenir"/>
                <a:ea typeface="Avenir"/>
                <a:cs typeface="Avenir"/>
                <a:sym typeface="Avenir"/>
              </a:rPr>
              <a:t>Bridge Over Troubled Water</a:t>
            </a:r>
            <a:r>
              <a:rPr b="0" i="0" lang="en-US" sz="1100" u="none" cap="none" strike="noStrike">
                <a:solidFill>
                  <a:schemeClr val="dk1"/>
                </a:solidFill>
                <a:latin typeface="Avenir"/>
                <a:ea typeface="Avenir"/>
                <a:cs typeface="Avenir"/>
                <a:sym typeface="Avenir"/>
              </a:rPr>
              <a:t>.........................................................................Paul Simon, arranged by Kirby Shaw</a:t>
            </a:r>
            <a:endParaRPr b="0" i="0" sz="1100" u="none" cap="none" strike="noStrike">
              <a:solidFill>
                <a:schemeClr val="dk1"/>
              </a:solidFill>
              <a:latin typeface="Avenir"/>
              <a:ea typeface="Avenir"/>
              <a:cs typeface="Avenir"/>
              <a:sym typeface="Avenir"/>
            </a:endParaRPr>
          </a:p>
          <a:p>
            <a:pPr indent="0" lvl="0" marL="0" marR="0" rtl="0" algn="ctr">
              <a:lnSpc>
                <a:spcPct val="100000"/>
              </a:lnSpc>
              <a:spcBef>
                <a:spcPts val="575"/>
              </a:spcBef>
              <a:spcAft>
                <a:spcPts val="0"/>
              </a:spcAft>
              <a:buNone/>
            </a:pPr>
            <a:r>
              <a:rPr b="0" i="1" lang="en-US" sz="1100" u="none" cap="none" strike="noStrike">
                <a:solidFill>
                  <a:schemeClr val="dk1"/>
                </a:solidFill>
                <a:latin typeface="Avenir"/>
                <a:ea typeface="Avenir"/>
                <a:cs typeface="Avenir"/>
                <a:sym typeface="Avenir"/>
              </a:rPr>
              <a:t>Blessing </a:t>
            </a:r>
            <a:r>
              <a:rPr b="0" i="0" lang="en-US" sz="1100" u="none" cap="none" strike="noStrike">
                <a:solidFill>
                  <a:schemeClr val="dk1"/>
                </a:solidFill>
                <a:latin typeface="Avenir"/>
                <a:ea typeface="Avenir"/>
                <a:cs typeface="Avenir"/>
                <a:sym typeface="Avenir"/>
              </a:rPr>
              <a:t>........................................................................................................................................Katie Moran Bart</a:t>
            </a:r>
            <a:endParaRPr b="0" i="0" sz="1100" u="none" cap="none" strike="noStrike">
              <a:solidFill>
                <a:schemeClr val="dk1"/>
              </a:solidFill>
              <a:latin typeface="Avenir"/>
              <a:ea typeface="Avenir"/>
              <a:cs typeface="Avenir"/>
              <a:sym typeface="Avenir"/>
            </a:endParaRPr>
          </a:p>
        </p:txBody>
      </p:sp>
      <p:sp>
        <p:nvSpPr>
          <p:cNvPr id="99" name="Google Shape;99;p13"/>
          <p:cNvSpPr txBox="1"/>
          <p:nvPr/>
        </p:nvSpPr>
        <p:spPr>
          <a:xfrm>
            <a:off x="3011423" y="7441183"/>
            <a:ext cx="1764000" cy="1821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i="0" lang="en-US" sz="1100" u="none" cap="none" strike="noStrike">
                <a:solidFill>
                  <a:schemeClr val="dk1"/>
                </a:solidFill>
                <a:latin typeface="Avenir"/>
                <a:ea typeface="Avenir"/>
                <a:cs typeface="Avenir"/>
                <a:sym typeface="Avenir"/>
              </a:rPr>
              <a:t>(roster is on the next page)</a:t>
            </a:r>
            <a:endParaRPr b="1" i="0" sz="1100" u="none" cap="none" strike="noStrike">
              <a:solidFill>
                <a:schemeClr val="dk1"/>
              </a:solidFill>
              <a:latin typeface="Avenir"/>
              <a:ea typeface="Avenir"/>
              <a:cs typeface="Avenir"/>
              <a:sym typeface="Aveni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3" name="Shape 103"/>
        <p:cNvGrpSpPr/>
        <p:nvPr/>
      </p:nvGrpSpPr>
      <p:grpSpPr>
        <a:xfrm>
          <a:off x="0" y="0"/>
          <a:ext cx="0" cy="0"/>
          <a:chOff x="0" y="0"/>
          <a:chExt cx="0" cy="0"/>
        </a:xfrm>
      </p:grpSpPr>
      <p:sp>
        <p:nvSpPr>
          <p:cNvPr id="104" name="Google Shape;104;p14"/>
          <p:cNvSpPr txBox="1"/>
          <p:nvPr/>
        </p:nvSpPr>
        <p:spPr>
          <a:xfrm>
            <a:off x="2621279" y="430452"/>
            <a:ext cx="2543175" cy="397510"/>
          </a:xfrm>
          <a:prstGeom prst="rect">
            <a:avLst/>
          </a:prstGeom>
          <a:noFill/>
          <a:ln>
            <a:noFill/>
          </a:ln>
        </p:spPr>
        <p:txBody>
          <a:bodyPr anchorCtr="0" anchor="t" bIns="0" lIns="0" spcFirstLastPara="1" rIns="0" wrap="square" tIns="34925">
            <a:spAutoFit/>
          </a:bodyPr>
          <a:lstStyle/>
          <a:p>
            <a:pPr indent="0" lvl="0" marL="2540" marR="0" rtl="0" algn="ctr">
              <a:lnSpc>
                <a:spcPct val="100000"/>
              </a:lnSpc>
              <a:spcBef>
                <a:spcPts val="0"/>
              </a:spcBef>
              <a:spcAft>
                <a:spcPts val="0"/>
              </a:spcAft>
              <a:buNone/>
            </a:pPr>
            <a:r>
              <a:rPr b="1" i="0" lang="en-US" sz="1100" u="none" cap="none" strike="noStrike">
                <a:solidFill>
                  <a:schemeClr val="dk1"/>
                </a:solidFill>
                <a:latin typeface="Avenir"/>
                <a:ea typeface="Avenir"/>
                <a:cs typeface="Avenir"/>
                <a:sym typeface="Avenir"/>
              </a:rPr>
              <a:t>Concert Choir</a:t>
            </a:r>
            <a:endParaRPr b="0" i="0" sz="1100" u="none" cap="none" strike="noStrike">
              <a:solidFill>
                <a:schemeClr val="dk1"/>
              </a:solidFill>
              <a:latin typeface="Avenir"/>
              <a:ea typeface="Avenir"/>
              <a:cs typeface="Avenir"/>
              <a:sym typeface="Avenir"/>
            </a:endParaRPr>
          </a:p>
          <a:p>
            <a:pPr indent="0" lvl="0" marL="0" marR="0" rtl="0" algn="ctr">
              <a:lnSpc>
                <a:spcPct val="100000"/>
              </a:lnSpc>
              <a:spcBef>
                <a:spcPts val="170"/>
              </a:spcBef>
              <a:spcAft>
                <a:spcPts val="0"/>
              </a:spcAft>
              <a:buNone/>
            </a:pPr>
            <a:r>
              <a:rPr b="0" i="0" lang="en-US" sz="1050" u="none" cap="none" strike="noStrike">
                <a:solidFill>
                  <a:schemeClr val="dk1"/>
                </a:solidFill>
                <a:latin typeface="Avenir"/>
                <a:ea typeface="Avenir"/>
                <a:cs typeface="Avenir"/>
                <a:sym typeface="Avenir"/>
              </a:rPr>
              <a:t>(with Aurora, Chamber Singers, Luminos)</a:t>
            </a:r>
            <a:endParaRPr b="0" i="0" sz="1050" u="none" cap="none" strike="noStrike">
              <a:solidFill>
                <a:schemeClr val="dk1"/>
              </a:solidFill>
              <a:latin typeface="Avenir"/>
              <a:ea typeface="Avenir"/>
              <a:cs typeface="Avenir"/>
              <a:sym typeface="Avenir"/>
            </a:endParaRPr>
          </a:p>
        </p:txBody>
      </p:sp>
      <p:sp>
        <p:nvSpPr>
          <p:cNvPr id="105" name="Google Shape;105;p14"/>
          <p:cNvSpPr txBox="1"/>
          <p:nvPr/>
        </p:nvSpPr>
        <p:spPr>
          <a:xfrm>
            <a:off x="606551" y="1117803"/>
            <a:ext cx="1943700" cy="5340600"/>
          </a:xfrm>
          <a:prstGeom prst="rect">
            <a:avLst/>
          </a:prstGeom>
          <a:noFill/>
          <a:ln>
            <a:noFill/>
          </a:ln>
        </p:spPr>
        <p:txBody>
          <a:bodyPr anchorCtr="0" anchor="t" bIns="0" lIns="0" spcFirstLastPara="1" rIns="0" wrap="square" tIns="12700">
            <a:spAutoFit/>
          </a:bodyPr>
          <a:lstStyle/>
          <a:p>
            <a:pPr indent="-2539" lvl="0" marL="378460" marR="370205"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Gabriel Afram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Ryan Armstrong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Sydnea Ausen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Samira Awad </a:t>
            </a:r>
            <a:r>
              <a:rPr b="1" i="0" lang="en-US" sz="1000" u="none" cap="none" strike="noStrike">
                <a:solidFill>
                  <a:schemeClr val="dk1"/>
                </a:solidFill>
                <a:latin typeface="Avenir"/>
                <a:ea typeface="Avenir"/>
                <a:cs typeface="Avenir"/>
                <a:sym typeface="Avenir"/>
              </a:rPr>
              <a:t>HP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Charlie Banta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 £  Charlie Barnick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Anna Beedy ™ © Ç  Ahilya Bharrat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  Ian Blackburn </a:t>
            </a:r>
            <a:r>
              <a:rPr b="1" i="0" lang="en-US" sz="1000" u="none" cap="none" strike="noStrike">
                <a:solidFill>
                  <a:schemeClr val="dk1"/>
                </a:solidFill>
                <a:latin typeface="Avenir"/>
                <a:ea typeface="Avenir"/>
                <a:cs typeface="Avenir"/>
                <a:sym typeface="Avenir"/>
              </a:rPr>
              <a:t>L </a:t>
            </a:r>
            <a:r>
              <a:rPr b="0" i="0" lang="en-US" sz="1000" u="none" cap="none" strike="noStrike">
                <a:solidFill>
                  <a:schemeClr val="dk1"/>
                </a:solidFill>
                <a:latin typeface="Avenir"/>
                <a:ea typeface="Avenir"/>
                <a:cs typeface="Avenir"/>
                <a:sym typeface="Avenir"/>
              </a:rPr>
              <a:t>™ £</a:t>
            </a:r>
            <a:endParaRPr b="0" i="0" sz="1000" u="none" cap="none" strike="noStrike">
              <a:solidFill>
                <a:schemeClr val="dk1"/>
              </a:solidFill>
              <a:latin typeface="Avenir"/>
              <a:ea typeface="Avenir"/>
              <a:cs typeface="Avenir"/>
              <a:sym typeface="Avenir"/>
            </a:endParaRPr>
          </a:p>
          <a:p>
            <a:pPr indent="0" lvl="0" marL="0" marR="0" rtl="0" algn="ctr">
              <a:lnSpc>
                <a:spcPct val="115000"/>
              </a:lnSpc>
              <a:spcBef>
                <a:spcPts val="165"/>
              </a:spcBef>
              <a:spcAft>
                <a:spcPts val="0"/>
              </a:spcAft>
              <a:buNone/>
            </a:pPr>
            <a:r>
              <a:rPr b="0" i="0" lang="en-US" sz="1000" u="none" cap="none" strike="noStrike">
                <a:solidFill>
                  <a:schemeClr val="dk1"/>
                </a:solidFill>
                <a:latin typeface="Avenir"/>
                <a:ea typeface="Avenir"/>
                <a:cs typeface="Avenir"/>
                <a:sym typeface="Avenir"/>
              </a:rPr>
              <a:t>Brian Boakye-Ansah </a:t>
            </a:r>
            <a:r>
              <a:rPr b="1" i="1" lang="en-US" sz="1000" u="none" cap="none" strike="noStrike">
                <a:solidFill>
                  <a:schemeClr val="dk1"/>
                </a:solidFill>
                <a:latin typeface="Avenir"/>
                <a:ea typeface="Avenir"/>
                <a:cs typeface="Avenir"/>
                <a:sym typeface="Avenir"/>
              </a:rPr>
              <a:t>S</a:t>
            </a:r>
            <a:endParaRPr b="0" i="0" sz="1000" u="none" cap="none" strike="noStrike">
              <a:solidFill>
                <a:schemeClr val="dk1"/>
              </a:solidFill>
              <a:latin typeface="Avenir"/>
              <a:ea typeface="Avenir"/>
              <a:cs typeface="Avenir"/>
              <a:sym typeface="Avenir"/>
            </a:endParaRPr>
          </a:p>
          <a:p>
            <a:pPr indent="-4444" lvl="0" marL="524510" marR="518159"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Rob Boldus  Ross Boldus ™</a:t>
            </a:r>
            <a:endParaRPr b="0" i="0" sz="1000" u="none" cap="none" strike="noStrike">
              <a:solidFill>
                <a:schemeClr val="dk1"/>
              </a:solidFill>
              <a:latin typeface="Avenir"/>
              <a:ea typeface="Avenir"/>
              <a:cs typeface="Avenir"/>
              <a:sym typeface="Avenir"/>
            </a:endParaRPr>
          </a:p>
          <a:p>
            <a:pPr indent="-3175" lvl="0" marL="12065" marR="508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Henry Buck ◊ ∑ ∫S </a:t>
            </a:r>
            <a:r>
              <a:rPr b="1" i="0" lang="en-US" sz="1000" u="none" cap="none" strike="noStrike">
                <a:solidFill>
                  <a:schemeClr val="dk1"/>
                </a:solidFill>
                <a:latin typeface="Avenir"/>
                <a:ea typeface="Avenir"/>
                <a:cs typeface="Avenir"/>
                <a:sym typeface="Avenir"/>
              </a:rPr>
              <a:t>OA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 Ç £  Guyal Buckley ◊ </a:t>
            </a:r>
            <a:r>
              <a:rPr b="1" i="0" lang="en-US" sz="1000" u="none" cap="none" strike="noStrike">
                <a:solidFill>
                  <a:schemeClr val="dk1"/>
                </a:solidFill>
                <a:latin typeface="Avenir"/>
                <a:ea typeface="Avenir"/>
                <a:cs typeface="Avenir"/>
                <a:sym typeface="Avenir"/>
              </a:rPr>
              <a:t>OA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 ™ © Ç £  Mercy Bullen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a:t>
            </a:r>
            <a:endParaRPr b="0" i="0" sz="1000" u="none" cap="none" strike="noStrike">
              <a:solidFill>
                <a:schemeClr val="dk1"/>
              </a:solidFill>
              <a:latin typeface="Avenir"/>
              <a:ea typeface="Avenir"/>
              <a:cs typeface="Avenir"/>
              <a:sym typeface="Avenir"/>
            </a:endParaRPr>
          </a:p>
          <a:p>
            <a:pPr indent="0" lvl="0" marL="226059" marR="220979" rtl="0" algn="ctr">
              <a:lnSpc>
                <a:spcPct val="115000"/>
              </a:lnSpc>
              <a:spcBef>
                <a:spcPts val="50"/>
              </a:spcBef>
              <a:spcAft>
                <a:spcPts val="0"/>
              </a:spcAft>
              <a:buNone/>
            </a:pPr>
            <a:r>
              <a:rPr b="0" i="0" lang="en-US" sz="1000" u="none" cap="none" strike="noStrike">
                <a:solidFill>
                  <a:schemeClr val="dk1"/>
                </a:solidFill>
                <a:latin typeface="Avenir"/>
                <a:ea typeface="Avenir"/>
                <a:cs typeface="Avenir"/>
                <a:sym typeface="Avenir"/>
              </a:rPr>
              <a:t>Ethan Christensen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Aylina Chum-Phan ™  Claire Chumbley </a:t>
            </a:r>
            <a:r>
              <a:rPr b="1" i="0" lang="en-US" sz="1000" u="none" cap="none" strike="noStrike">
                <a:solidFill>
                  <a:schemeClr val="dk1"/>
                </a:solidFill>
                <a:latin typeface="Avenir"/>
                <a:ea typeface="Avenir"/>
                <a:cs typeface="Avenir"/>
                <a:sym typeface="Avenir"/>
              </a:rPr>
              <a:t>L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 Å</a:t>
            </a:r>
            <a:endParaRPr b="0" i="0" sz="1000" u="none" cap="none" strike="noStrike">
              <a:solidFill>
                <a:schemeClr val="dk1"/>
              </a:solidFill>
              <a:latin typeface="Avenir"/>
              <a:ea typeface="Avenir"/>
              <a:cs typeface="Avenir"/>
              <a:sym typeface="Avenir"/>
            </a:endParaRPr>
          </a:p>
          <a:p>
            <a:pPr indent="0" lvl="0" marL="0" marR="0" rtl="0" algn="ctr">
              <a:lnSpc>
                <a:spcPct val="115000"/>
              </a:lnSpc>
              <a:spcBef>
                <a:spcPts val="90"/>
              </a:spcBef>
              <a:spcAft>
                <a:spcPts val="0"/>
              </a:spcAft>
              <a:buNone/>
            </a:pPr>
            <a:r>
              <a:rPr b="0" i="0" lang="en-US" sz="1000" u="none" cap="none" strike="noStrike">
                <a:solidFill>
                  <a:schemeClr val="dk1"/>
                </a:solidFill>
                <a:latin typeface="Avenir"/>
                <a:ea typeface="Avenir"/>
                <a:cs typeface="Avenir"/>
                <a:sym typeface="Avenir"/>
              </a:rPr>
              <a:t>Joshua Cobian </a:t>
            </a:r>
            <a:r>
              <a:rPr b="1" i="0" lang="en-US" sz="1000" u="none" cap="none" strike="noStrike">
                <a:solidFill>
                  <a:schemeClr val="dk1"/>
                </a:solidFill>
                <a:latin typeface="Avenir"/>
                <a:ea typeface="Avenir"/>
                <a:cs typeface="Avenir"/>
                <a:sym typeface="Avenir"/>
              </a:rPr>
              <a:t>HM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 ™ Ç £</a:t>
            </a:r>
            <a:endParaRPr b="0" i="0" sz="1000" u="none" cap="none" strike="noStrike">
              <a:solidFill>
                <a:schemeClr val="dk1"/>
              </a:solidFill>
              <a:latin typeface="Avenir"/>
              <a:ea typeface="Avenir"/>
              <a:cs typeface="Avenir"/>
              <a:sym typeface="Avenir"/>
            </a:endParaRPr>
          </a:p>
          <a:p>
            <a:pPr indent="0" lvl="0" marL="545465" marR="54356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Beckett Dargis  Caden Davis</a:t>
            </a:r>
            <a:endParaRPr b="0" i="0" sz="1000" u="none" cap="none" strike="noStrike">
              <a:solidFill>
                <a:schemeClr val="dk1"/>
              </a:solidFill>
              <a:latin typeface="Avenir"/>
              <a:ea typeface="Avenir"/>
              <a:cs typeface="Avenir"/>
              <a:sym typeface="Avenir"/>
            </a:endParaRPr>
          </a:p>
          <a:p>
            <a:pPr indent="0" lvl="0" marL="277495" marR="269875"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Sydney Dixon ∫S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 Å  Eli Doran ∆ ™ Ç £  Emma   Duchscherer  Will Dvorak ™</a:t>
            </a:r>
            <a:endParaRPr b="0" i="0" sz="1000" u="none" cap="none" strike="noStrike">
              <a:solidFill>
                <a:schemeClr val="dk1"/>
              </a:solidFill>
              <a:latin typeface="Avenir"/>
              <a:ea typeface="Avenir"/>
              <a:cs typeface="Avenir"/>
              <a:sym typeface="Avenir"/>
            </a:endParaRPr>
          </a:p>
          <a:p>
            <a:pPr indent="0" lvl="0" marL="250190" marR="245745" rtl="0" algn="ctr">
              <a:lnSpc>
                <a:spcPct val="115000"/>
              </a:lnSpc>
              <a:spcBef>
                <a:spcPts val="10"/>
              </a:spcBef>
              <a:spcAft>
                <a:spcPts val="0"/>
              </a:spcAft>
              <a:buNone/>
            </a:pPr>
            <a:r>
              <a:rPr b="0" i="0" lang="en-US" sz="1000" u="none" cap="none" strike="noStrike">
                <a:solidFill>
                  <a:schemeClr val="dk1"/>
                </a:solidFill>
                <a:latin typeface="Avenir"/>
                <a:ea typeface="Avenir"/>
                <a:cs typeface="Avenir"/>
                <a:sym typeface="Avenir"/>
              </a:rPr>
              <a:t>Dan Ewing ≈ ∞ ∫E </a:t>
            </a:r>
            <a:r>
              <a:rPr b="1" i="0" lang="en-US" sz="1000" u="none" cap="none" strike="noStrike">
                <a:solidFill>
                  <a:schemeClr val="dk1"/>
                </a:solidFill>
                <a:latin typeface="Avenir"/>
                <a:ea typeface="Avenir"/>
                <a:cs typeface="Avenir"/>
                <a:sym typeface="Avenir"/>
              </a:rPr>
              <a:t>L </a:t>
            </a:r>
            <a:r>
              <a:rPr b="0" i="0" lang="en-US" sz="1000" u="none" cap="none" strike="noStrike">
                <a:solidFill>
                  <a:schemeClr val="dk1"/>
                </a:solidFill>
                <a:latin typeface="Avenir"/>
                <a:ea typeface="Avenir"/>
                <a:cs typeface="Avenir"/>
                <a:sym typeface="Avenir"/>
              </a:rPr>
              <a:t>™ £  Hailey Gallagher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Å  Milo Glaser ™</a:t>
            </a:r>
            <a:endParaRPr b="0" i="0" sz="1000" u="none" cap="none" strike="noStrike">
              <a:solidFill>
                <a:schemeClr val="dk1"/>
              </a:solidFill>
              <a:latin typeface="Avenir"/>
              <a:ea typeface="Avenir"/>
              <a:cs typeface="Avenir"/>
              <a:sym typeface="Avenir"/>
            </a:endParaRPr>
          </a:p>
          <a:p>
            <a:pPr indent="0" lvl="0" marL="76200" marR="7239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Greta Green ◊ </a:t>
            </a:r>
            <a:r>
              <a:rPr b="1" i="0" lang="en-US" sz="1000" u="none" cap="none" strike="noStrike">
                <a:solidFill>
                  <a:schemeClr val="dk1"/>
                </a:solidFill>
                <a:latin typeface="Avenir"/>
                <a:ea typeface="Avenir"/>
                <a:cs typeface="Avenir"/>
                <a:sym typeface="Avenir"/>
              </a:rPr>
              <a:t>HP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 § ™ Å Ç  Emma Greenfield ∫S ™ Å</a:t>
            </a:r>
            <a:endParaRPr b="0" i="0" sz="1000" u="none" cap="none" strike="noStrike">
              <a:solidFill>
                <a:schemeClr val="dk1"/>
              </a:solidFill>
              <a:latin typeface="Avenir"/>
              <a:ea typeface="Avenir"/>
              <a:cs typeface="Avenir"/>
              <a:sym typeface="Avenir"/>
            </a:endParaRPr>
          </a:p>
        </p:txBody>
      </p:sp>
      <p:sp>
        <p:nvSpPr>
          <p:cNvPr id="106" name="Google Shape;106;p14"/>
          <p:cNvSpPr txBox="1"/>
          <p:nvPr/>
        </p:nvSpPr>
        <p:spPr>
          <a:xfrm>
            <a:off x="2984001" y="1117800"/>
            <a:ext cx="1943700" cy="5437500"/>
          </a:xfrm>
          <a:prstGeom prst="rect">
            <a:avLst/>
          </a:prstGeom>
          <a:noFill/>
          <a:ln>
            <a:noFill/>
          </a:ln>
        </p:spPr>
        <p:txBody>
          <a:bodyPr anchorCtr="0" anchor="t" bIns="0" lIns="0" spcFirstLastPara="1" rIns="0" wrap="square" tIns="33650">
            <a:spAutoFit/>
          </a:bodyPr>
          <a:lstStyle/>
          <a:p>
            <a:pPr indent="0" lvl="0" marL="57150" marR="1092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Joey Hall </a:t>
            </a:r>
            <a:r>
              <a:rPr b="1" i="0" lang="en-US" sz="1000" u="none" cap="none" strike="noStrike">
                <a:solidFill>
                  <a:schemeClr val="dk1"/>
                </a:solidFill>
                <a:latin typeface="Avenir"/>
                <a:ea typeface="Avenir"/>
                <a:cs typeface="Avenir"/>
                <a:sym typeface="Avenir"/>
              </a:rPr>
              <a:t>HP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a:t>
            </a:r>
            <a:endParaRPr b="0" i="0" sz="1000" u="none" cap="none" strike="noStrike">
              <a:solidFill>
                <a:schemeClr val="dk1"/>
              </a:solidFill>
              <a:latin typeface="Avenir"/>
              <a:ea typeface="Avenir"/>
              <a:cs typeface="Avenir"/>
              <a:sym typeface="Avenir"/>
            </a:endParaRPr>
          </a:p>
          <a:p>
            <a:pPr indent="0" lvl="0" marL="57150" marR="1092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Heidi Hanson </a:t>
            </a:r>
            <a:r>
              <a:rPr b="1" i="0" lang="en-US" sz="1000" u="none" cap="none" strike="noStrike">
                <a:solidFill>
                  <a:schemeClr val="dk1"/>
                </a:solidFill>
                <a:latin typeface="Avenir"/>
                <a:ea typeface="Avenir"/>
                <a:cs typeface="Avenir"/>
                <a:sym typeface="Avenir"/>
              </a:rPr>
              <a:t>OA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 ™ © Å Ç  Laura Hayes ™</a:t>
            </a:r>
            <a:endParaRPr b="0" i="0" sz="1000" u="none" cap="none" strike="noStrike">
              <a:solidFill>
                <a:schemeClr val="dk1"/>
              </a:solidFill>
              <a:latin typeface="Avenir"/>
              <a:ea typeface="Avenir"/>
              <a:cs typeface="Avenir"/>
              <a:sym typeface="Avenir"/>
            </a:endParaRPr>
          </a:p>
          <a:p>
            <a:pPr indent="0" lvl="0" marL="57150" marR="10920" rtl="0" algn="ctr">
              <a:lnSpc>
                <a:spcPct val="115000"/>
              </a:lnSpc>
              <a:spcBef>
                <a:spcPts val="50"/>
              </a:spcBef>
              <a:spcAft>
                <a:spcPts val="0"/>
              </a:spcAft>
              <a:buNone/>
            </a:pPr>
            <a:r>
              <a:rPr b="0" i="0" lang="en-US" sz="1000" u="none" cap="none" strike="noStrike">
                <a:solidFill>
                  <a:schemeClr val="dk1"/>
                </a:solidFill>
                <a:latin typeface="Avenir"/>
                <a:ea typeface="Avenir"/>
                <a:cs typeface="Avenir"/>
                <a:sym typeface="Avenir"/>
              </a:rPr>
              <a:t>Robbie Hayes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 £</a:t>
            </a:r>
            <a:endParaRPr sz="1000">
              <a:solidFill>
                <a:schemeClr val="dk1"/>
              </a:solidFill>
              <a:latin typeface="Avenir"/>
              <a:ea typeface="Avenir"/>
              <a:cs typeface="Avenir"/>
              <a:sym typeface="Avenir"/>
            </a:endParaRPr>
          </a:p>
          <a:p>
            <a:pPr indent="0" lvl="0" marL="57150" marR="10920" rtl="0" algn="ctr">
              <a:lnSpc>
                <a:spcPct val="115000"/>
              </a:lnSpc>
              <a:spcBef>
                <a:spcPts val="50"/>
              </a:spcBef>
              <a:spcAft>
                <a:spcPts val="0"/>
              </a:spcAft>
              <a:buNone/>
            </a:pPr>
            <a:r>
              <a:rPr b="0" i="0" lang="en-US" sz="1000" u="none" cap="none" strike="noStrike">
                <a:solidFill>
                  <a:schemeClr val="dk1"/>
                </a:solidFill>
                <a:latin typeface="Avenir"/>
                <a:ea typeface="Avenir"/>
                <a:cs typeface="Avenir"/>
                <a:sym typeface="Avenir"/>
              </a:rPr>
              <a:t>Makenna Hegarty </a:t>
            </a:r>
            <a:endParaRPr sz="1000">
              <a:solidFill>
                <a:schemeClr val="dk1"/>
              </a:solidFill>
              <a:latin typeface="Avenir"/>
              <a:ea typeface="Avenir"/>
              <a:cs typeface="Avenir"/>
              <a:sym typeface="Avenir"/>
            </a:endParaRPr>
          </a:p>
          <a:p>
            <a:pPr indent="0" lvl="0" marL="57150" marR="10920" rtl="0" algn="ctr">
              <a:lnSpc>
                <a:spcPct val="115000"/>
              </a:lnSpc>
              <a:spcBef>
                <a:spcPts val="50"/>
              </a:spcBef>
              <a:spcAft>
                <a:spcPts val="0"/>
              </a:spcAft>
              <a:buNone/>
            </a:pPr>
            <a:r>
              <a:rPr b="0" i="0" lang="en-US" sz="1000" u="none" cap="none" strike="noStrike">
                <a:solidFill>
                  <a:schemeClr val="dk1"/>
                </a:solidFill>
                <a:latin typeface="Avenir"/>
                <a:ea typeface="Avenir"/>
                <a:cs typeface="Avenir"/>
                <a:sym typeface="Avenir"/>
              </a:rPr>
              <a:t>Owen Hendrikson </a:t>
            </a:r>
            <a:endParaRPr sz="1000">
              <a:solidFill>
                <a:schemeClr val="dk1"/>
              </a:solidFill>
              <a:latin typeface="Avenir"/>
              <a:ea typeface="Avenir"/>
              <a:cs typeface="Avenir"/>
              <a:sym typeface="Avenir"/>
            </a:endParaRPr>
          </a:p>
          <a:p>
            <a:pPr indent="0" lvl="0" marL="57150" marR="10920" rtl="0" algn="ctr">
              <a:lnSpc>
                <a:spcPct val="115000"/>
              </a:lnSpc>
              <a:spcBef>
                <a:spcPts val="50"/>
              </a:spcBef>
              <a:spcAft>
                <a:spcPts val="0"/>
              </a:spcAft>
              <a:buNone/>
            </a:pPr>
            <a:r>
              <a:rPr b="0" i="0" lang="en-US" sz="1000" u="none" cap="none" strike="noStrike">
                <a:solidFill>
                  <a:schemeClr val="dk1"/>
                </a:solidFill>
                <a:latin typeface="Avenir"/>
                <a:ea typeface="Avenir"/>
                <a:cs typeface="Avenir"/>
                <a:sym typeface="Avenir"/>
              </a:rPr>
              <a:t>Jackson Henry ∆ Ç £ </a:t>
            </a:r>
            <a:endParaRPr sz="1000">
              <a:solidFill>
                <a:schemeClr val="dk1"/>
              </a:solidFill>
              <a:latin typeface="Avenir"/>
              <a:ea typeface="Avenir"/>
              <a:cs typeface="Avenir"/>
              <a:sym typeface="Avenir"/>
            </a:endParaRPr>
          </a:p>
          <a:p>
            <a:pPr indent="0" lvl="0" marL="57150" marR="10920" rtl="0" algn="ctr">
              <a:lnSpc>
                <a:spcPct val="115000"/>
              </a:lnSpc>
              <a:spcBef>
                <a:spcPts val="50"/>
              </a:spcBef>
              <a:spcAft>
                <a:spcPts val="0"/>
              </a:spcAft>
              <a:buNone/>
            </a:pPr>
            <a:r>
              <a:rPr b="0" i="0" lang="en-US" sz="1000" u="none" cap="none" strike="noStrike">
                <a:solidFill>
                  <a:schemeClr val="dk1"/>
                </a:solidFill>
                <a:latin typeface="Avenir"/>
                <a:ea typeface="Avenir"/>
                <a:cs typeface="Avenir"/>
                <a:sym typeface="Avenir"/>
              </a:rPr>
              <a:t>Faith Her ™ © Å Ç</a:t>
            </a:r>
            <a:endParaRPr b="0" i="0" sz="1000" u="none" cap="none" strike="noStrike">
              <a:solidFill>
                <a:schemeClr val="dk1"/>
              </a:solidFill>
              <a:latin typeface="Avenir"/>
              <a:ea typeface="Avenir"/>
              <a:cs typeface="Avenir"/>
              <a:sym typeface="Avenir"/>
            </a:endParaRPr>
          </a:p>
          <a:p>
            <a:pPr indent="0" lvl="0" marL="57150" marR="10920" rtl="0" algn="ctr">
              <a:lnSpc>
                <a:spcPct val="115000"/>
              </a:lnSpc>
              <a:spcBef>
                <a:spcPts val="85"/>
              </a:spcBef>
              <a:spcAft>
                <a:spcPts val="0"/>
              </a:spcAft>
              <a:buNone/>
            </a:pPr>
            <a:r>
              <a:rPr b="0" i="0" lang="en-US" sz="1000" u="none" cap="none" strike="noStrike">
                <a:solidFill>
                  <a:schemeClr val="dk1"/>
                </a:solidFill>
                <a:latin typeface="Avenir"/>
                <a:ea typeface="Avenir"/>
                <a:cs typeface="Avenir"/>
                <a:sym typeface="Avenir"/>
              </a:rPr>
              <a:t>Amber Hernandez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 Ç</a:t>
            </a:r>
            <a:endParaRPr b="0" i="0" sz="1000" u="none" cap="none" strike="noStrike">
              <a:solidFill>
                <a:schemeClr val="dk1"/>
              </a:solidFill>
              <a:latin typeface="Avenir"/>
              <a:ea typeface="Avenir"/>
              <a:cs typeface="Avenir"/>
              <a:sym typeface="Avenir"/>
            </a:endParaRPr>
          </a:p>
          <a:p>
            <a:pPr indent="0" lvl="0" marL="57150" marR="1092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Brady Hines </a:t>
            </a:r>
            <a:r>
              <a:rPr b="1" i="0" lang="en-US" sz="1000" u="none" cap="none" strike="noStrike">
                <a:solidFill>
                  <a:schemeClr val="dk1"/>
                </a:solidFill>
                <a:latin typeface="Avenir"/>
                <a:ea typeface="Avenir"/>
                <a:cs typeface="Avenir"/>
                <a:sym typeface="Avenir"/>
              </a:rPr>
              <a:t>B </a:t>
            </a:r>
            <a:r>
              <a:rPr b="0" i="0" lang="en-US" sz="1000" u="none" cap="none" strike="noStrike">
                <a:solidFill>
                  <a:schemeClr val="dk1"/>
                </a:solidFill>
                <a:latin typeface="Avenir"/>
                <a:ea typeface="Avenir"/>
                <a:cs typeface="Avenir"/>
                <a:sym typeface="Avenir"/>
              </a:rPr>
              <a:t>Ç £ </a:t>
            </a:r>
            <a:endParaRPr sz="1000">
              <a:solidFill>
                <a:schemeClr val="dk1"/>
              </a:solidFill>
              <a:latin typeface="Avenir"/>
              <a:ea typeface="Avenir"/>
              <a:cs typeface="Avenir"/>
              <a:sym typeface="Avenir"/>
            </a:endParaRPr>
          </a:p>
          <a:p>
            <a:pPr indent="0" lvl="0" marL="57150" marR="1092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Danielle Johnson </a:t>
            </a:r>
            <a:r>
              <a:rPr b="1" i="0" lang="en-US" sz="1000" u="none" cap="none" strike="noStrike">
                <a:solidFill>
                  <a:schemeClr val="dk1"/>
                </a:solidFill>
                <a:latin typeface="Avenir"/>
                <a:ea typeface="Avenir"/>
                <a:cs typeface="Avenir"/>
                <a:sym typeface="Avenir"/>
              </a:rPr>
              <a:t>HP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 Å</a:t>
            </a:r>
            <a:endParaRPr b="0" i="0" sz="1000" u="none" cap="none" strike="noStrike">
              <a:solidFill>
                <a:schemeClr val="dk1"/>
              </a:solidFill>
              <a:latin typeface="Avenir"/>
              <a:ea typeface="Avenir"/>
              <a:cs typeface="Avenir"/>
              <a:sym typeface="Avenir"/>
            </a:endParaRPr>
          </a:p>
          <a:p>
            <a:pPr indent="0" lvl="0" marL="57150" marR="10920" rtl="0" algn="ctr">
              <a:lnSpc>
                <a:spcPct val="115000"/>
              </a:lnSpc>
              <a:spcBef>
                <a:spcPts val="165"/>
              </a:spcBef>
              <a:spcAft>
                <a:spcPts val="0"/>
              </a:spcAft>
              <a:buNone/>
            </a:pPr>
            <a:r>
              <a:rPr b="0" i="0" lang="en-US" sz="1000" u="none" cap="none" strike="noStrike">
                <a:solidFill>
                  <a:schemeClr val="dk1"/>
                </a:solidFill>
                <a:latin typeface="Avenir"/>
                <a:ea typeface="Avenir"/>
                <a:cs typeface="Avenir"/>
                <a:sym typeface="Avenir"/>
              </a:rPr>
              <a:t>Kezelee Jones </a:t>
            </a:r>
            <a:r>
              <a:rPr b="1" i="1" lang="en-US" sz="1000" u="none" cap="none" strike="noStrike">
                <a:solidFill>
                  <a:schemeClr val="dk1"/>
                </a:solidFill>
                <a:latin typeface="Avenir"/>
                <a:ea typeface="Avenir"/>
                <a:cs typeface="Avenir"/>
                <a:sym typeface="Avenir"/>
              </a:rPr>
              <a:t>S</a:t>
            </a:r>
            <a:endParaRPr b="0" i="0" sz="1000" u="none" cap="none" strike="noStrike">
              <a:solidFill>
                <a:schemeClr val="dk1"/>
              </a:solidFill>
              <a:latin typeface="Avenir"/>
              <a:ea typeface="Avenir"/>
              <a:cs typeface="Avenir"/>
              <a:sym typeface="Avenir"/>
            </a:endParaRPr>
          </a:p>
          <a:p>
            <a:pPr indent="0" lvl="0" marL="57150" marR="1092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Amanda Kauls </a:t>
            </a:r>
            <a:endParaRPr sz="1000">
              <a:solidFill>
                <a:schemeClr val="dk1"/>
              </a:solidFill>
              <a:latin typeface="Avenir"/>
              <a:ea typeface="Avenir"/>
              <a:cs typeface="Avenir"/>
              <a:sym typeface="Avenir"/>
            </a:endParaRPr>
          </a:p>
          <a:p>
            <a:pPr indent="0" lvl="0" marL="57150" marR="1092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Courtney Landgrebe </a:t>
            </a:r>
            <a:r>
              <a:rPr b="1" i="0" lang="en-US" sz="1000" u="none" cap="none" strike="noStrike">
                <a:solidFill>
                  <a:schemeClr val="dk1"/>
                </a:solidFill>
                <a:latin typeface="Avenir"/>
                <a:ea typeface="Avenir"/>
                <a:cs typeface="Avenir"/>
                <a:sym typeface="Avenir"/>
              </a:rPr>
              <a:t>B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 Ç</a:t>
            </a:r>
            <a:endParaRPr b="0" i="0" sz="1000" u="none" cap="none" strike="noStrike">
              <a:solidFill>
                <a:schemeClr val="dk1"/>
              </a:solidFill>
              <a:latin typeface="Avenir"/>
              <a:ea typeface="Avenir"/>
              <a:cs typeface="Avenir"/>
              <a:sym typeface="Avenir"/>
            </a:endParaRPr>
          </a:p>
          <a:p>
            <a:pPr indent="0" lvl="0" marL="57150" marR="10920" rtl="0" algn="ctr">
              <a:lnSpc>
                <a:spcPct val="115000"/>
              </a:lnSpc>
              <a:spcBef>
                <a:spcPts val="15"/>
              </a:spcBef>
              <a:spcAft>
                <a:spcPts val="0"/>
              </a:spcAft>
              <a:buNone/>
            </a:pPr>
            <a:r>
              <a:rPr b="0" i="0" lang="en-US" sz="1000" u="none" cap="none" strike="noStrike">
                <a:solidFill>
                  <a:schemeClr val="dk1"/>
                </a:solidFill>
                <a:latin typeface="Avenir"/>
                <a:ea typeface="Avenir"/>
                <a:cs typeface="Avenir"/>
                <a:sym typeface="Avenir"/>
              </a:rPr>
              <a:t>Rachel Leholm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 </a:t>
            </a:r>
            <a:endParaRPr sz="1000">
              <a:solidFill>
                <a:schemeClr val="dk1"/>
              </a:solidFill>
              <a:latin typeface="Avenir"/>
              <a:ea typeface="Avenir"/>
              <a:cs typeface="Avenir"/>
              <a:sym typeface="Avenir"/>
            </a:endParaRPr>
          </a:p>
          <a:p>
            <a:pPr indent="0" lvl="0" marL="57150" marR="10920" rtl="0" algn="ctr">
              <a:lnSpc>
                <a:spcPct val="115000"/>
              </a:lnSpc>
              <a:spcBef>
                <a:spcPts val="15"/>
              </a:spcBef>
              <a:spcAft>
                <a:spcPts val="0"/>
              </a:spcAft>
              <a:buNone/>
            </a:pPr>
            <a:r>
              <a:rPr b="0" i="0" lang="en-US" sz="1000" u="none" cap="none" strike="noStrike">
                <a:solidFill>
                  <a:schemeClr val="dk1"/>
                </a:solidFill>
                <a:latin typeface="Avenir"/>
                <a:ea typeface="Avenir"/>
                <a:cs typeface="Avenir"/>
                <a:sym typeface="Avenir"/>
              </a:rPr>
              <a:t>Luke Levandowski </a:t>
            </a:r>
            <a:r>
              <a:rPr b="1" i="1" lang="en-US" sz="1000" u="none" cap="none" strike="noStrike">
                <a:solidFill>
                  <a:schemeClr val="dk1"/>
                </a:solidFill>
                <a:latin typeface="Avenir"/>
                <a:ea typeface="Avenir"/>
                <a:cs typeface="Avenir"/>
                <a:sym typeface="Avenir"/>
              </a:rPr>
              <a:t>S </a:t>
            </a:r>
            <a:endParaRPr b="1" i="1" sz="1000">
              <a:solidFill>
                <a:schemeClr val="dk1"/>
              </a:solidFill>
              <a:latin typeface="Avenir"/>
              <a:ea typeface="Avenir"/>
              <a:cs typeface="Avenir"/>
              <a:sym typeface="Avenir"/>
            </a:endParaRPr>
          </a:p>
          <a:p>
            <a:pPr indent="0" lvl="0" marL="57150" marR="10920" rtl="0" algn="ctr">
              <a:lnSpc>
                <a:spcPct val="115000"/>
              </a:lnSpc>
              <a:spcBef>
                <a:spcPts val="15"/>
              </a:spcBef>
              <a:spcAft>
                <a:spcPts val="0"/>
              </a:spcAft>
              <a:buNone/>
            </a:pPr>
            <a:r>
              <a:rPr b="0" i="0" lang="en-US" sz="1000" u="none" cap="none" strike="noStrike">
                <a:solidFill>
                  <a:schemeClr val="dk1"/>
                </a:solidFill>
                <a:latin typeface="Avenir"/>
                <a:ea typeface="Avenir"/>
                <a:cs typeface="Avenir"/>
                <a:sym typeface="Avenir"/>
              </a:rPr>
              <a:t>Melissa Mancha </a:t>
            </a:r>
            <a:r>
              <a:rPr b="1" i="1" lang="en-US" sz="1000" u="none" cap="none" strike="noStrike">
                <a:solidFill>
                  <a:schemeClr val="dk1"/>
                </a:solidFill>
                <a:latin typeface="Avenir"/>
                <a:ea typeface="Avenir"/>
                <a:cs typeface="Avenir"/>
                <a:sym typeface="Avenir"/>
              </a:rPr>
              <a:t>S</a:t>
            </a:r>
            <a:endParaRPr b="0" i="0" sz="1000" u="none" cap="none" strike="noStrike">
              <a:solidFill>
                <a:schemeClr val="dk1"/>
              </a:solidFill>
              <a:latin typeface="Avenir"/>
              <a:ea typeface="Avenir"/>
              <a:cs typeface="Avenir"/>
              <a:sym typeface="Avenir"/>
            </a:endParaRPr>
          </a:p>
          <a:p>
            <a:pPr indent="0" lvl="0" marL="57150" marR="1092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Miriam Marks ◊ ∆ ∑ ∫S ™ Å Ç  Connor McCarthy ™</a:t>
            </a:r>
            <a:endParaRPr b="0" i="0" sz="1000" u="none" cap="none" strike="noStrike">
              <a:solidFill>
                <a:schemeClr val="dk1"/>
              </a:solidFill>
              <a:latin typeface="Avenir"/>
              <a:ea typeface="Avenir"/>
              <a:cs typeface="Avenir"/>
              <a:sym typeface="Avenir"/>
            </a:endParaRPr>
          </a:p>
          <a:p>
            <a:pPr indent="0" lvl="0" marL="57150" marR="10920" rtl="0" algn="ctr">
              <a:lnSpc>
                <a:spcPct val="115000"/>
              </a:lnSpc>
              <a:spcBef>
                <a:spcPts val="165"/>
              </a:spcBef>
              <a:spcAft>
                <a:spcPts val="0"/>
              </a:spcAft>
              <a:buNone/>
            </a:pPr>
            <a:r>
              <a:rPr b="0" i="0" lang="en-US" sz="1000" u="none" cap="none" strike="noStrike">
                <a:solidFill>
                  <a:schemeClr val="dk1"/>
                </a:solidFill>
                <a:latin typeface="Avenir"/>
                <a:ea typeface="Avenir"/>
                <a:cs typeface="Avenir"/>
                <a:sym typeface="Avenir"/>
              </a:rPr>
              <a:t>Easton Milne </a:t>
            </a:r>
            <a:r>
              <a:rPr b="1" i="1" lang="en-US" sz="1000" u="none" cap="none" strike="noStrike">
                <a:solidFill>
                  <a:schemeClr val="dk1"/>
                </a:solidFill>
                <a:latin typeface="Avenir"/>
                <a:ea typeface="Avenir"/>
                <a:cs typeface="Avenir"/>
                <a:sym typeface="Avenir"/>
              </a:rPr>
              <a:t>S</a:t>
            </a:r>
            <a:endParaRPr b="0" i="0" sz="1000" u="none" cap="none" strike="noStrike">
              <a:solidFill>
                <a:schemeClr val="dk1"/>
              </a:solidFill>
              <a:latin typeface="Avenir"/>
              <a:ea typeface="Avenir"/>
              <a:cs typeface="Avenir"/>
              <a:sym typeface="Avenir"/>
            </a:endParaRPr>
          </a:p>
          <a:p>
            <a:pPr indent="0" lvl="0" marL="57150" marR="1092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Ian Morris </a:t>
            </a:r>
            <a:r>
              <a:rPr b="1" i="1" lang="en-US" sz="1000" u="none" cap="none" strike="noStrike">
                <a:solidFill>
                  <a:schemeClr val="dk1"/>
                </a:solidFill>
                <a:latin typeface="Avenir"/>
                <a:ea typeface="Avenir"/>
                <a:cs typeface="Avenir"/>
                <a:sym typeface="Avenir"/>
              </a:rPr>
              <a:t>S </a:t>
            </a:r>
            <a:endParaRPr b="1" i="1" sz="1000">
              <a:solidFill>
                <a:schemeClr val="dk1"/>
              </a:solidFill>
              <a:latin typeface="Avenir"/>
              <a:ea typeface="Avenir"/>
              <a:cs typeface="Avenir"/>
              <a:sym typeface="Avenir"/>
            </a:endParaRPr>
          </a:p>
          <a:p>
            <a:pPr indent="0" lvl="0" marL="57150" marR="1092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Sydney Nelson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 </a:t>
            </a:r>
            <a:endParaRPr sz="1000">
              <a:solidFill>
                <a:schemeClr val="dk1"/>
              </a:solidFill>
              <a:latin typeface="Avenir"/>
              <a:ea typeface="Avenir"/>
              <a:cs typeface="Avenir"/>
              <a:sym typeface="Avenir"/>
            </a:endParaRPr>
          </a:p>
          <a:p>
            <a:pPr indent="0" lvl="0" marL="57150" marR="1092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Alex Nunez ◊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Ç </a:t>
            </a:r>
            <a:endParaRPr sz="1000">
              <a:solidFill>
                <a:schemeClr val="dk1"/>
              </a:solidFill>
              <a:latin typeface="Avenir"/>
              <a:ea typeface="Avenir"/>
              <a:cs typeface="Avenir"/>
              <a:sym typeface="Avenir"/>
            </a:endParaRPr>
          </a:p>
          <a:p>
            <a:pPr indent="0" lvl="0" marL="57150" marR="1092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Pieper Olson </a:t>
            </a:r>
            <a:r>
              <a:rPr b="1" i="1" lang="en-US" sz="1000" u="none" cap="none" strike="noStrike">
                <a:solidFill>
                  <a:schemeClr val="dk1"/>
                </a:solidFill>
                <a:latin typeface="Avenir"/>
                <a:ea typeface="Avenir"/>
                <a:cs typeface="Avenir"/>
                <a:sym typeface="Avenir"/>
              </a:rPr>
              <a:t>S </a:t>
            </a:r>
            <a:endParaRPr b="1" i="1" sz="1000">
              <a:solidFill>
                <a:schemeClr val="dk1"/>
              </a:solidFill>
              <a:latin typeface="Avenir"/>
              <a:ea typeface="Avenir"/>
              <a:cs typeface="Avenir"/>
              <a:sym typeface="Avenir"/>
            </a:endParaRPr>
          </a:p>
          <a:p>
            <a:pPr indent="0" lvl="0" marL="57150" marR="1092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Alexis Orlando </a:t>
            </a:r>
            <a:r>
              <a:rPr b="1" i="1" lang="en-US" sz="1000" u="none" cap="none" strike="noStrike">
                <a:solidFill>
                  <a:schemeClr val="dk1"/>
                </a:solidFill>
                <a:latin typeface="Avenir"/>
                <a:ea typeface="Avenir"/>
                <a:cs typeface="Avenir"/>
                <a:sym typeface="Avenir"/>
              </a:rPr>
              <a:t>S </a:t>
            </a:r>
            <a:endParaRPr b="1" i="1" sz="1000">
              <a:solidFill>
                <a:schemeClr val="dk1"/>
              </a:solidFill>
              <a:latin typeface="Avenir"/>
              <a:ea typeface="Avenir"/>
              <a:cs typeface="Avenir"/>
              <a:sym typeface="Avenir"/>
            </a:endParaRPr>
          </a:p>
          <a:p>
            <a:pPr indent="0" lvl="0" marL="57150" marR="1092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Jake Otness </a:t>
            </a:r>
            <a:r>
              <a:rPr b="1" i="1" lang="en-US" sz="1000" u="none" cap="none" strike="noStrike">
                <a:solidFill>
                  <a:schemeClr val="dk1"/>
                </a:solidFill>
                <a:latin typeface="Avenir"/>
                <a:ea typeface="Avenir"/>
                <a:cs typeface="Avenir"/>
                <a:sym typeface="Avenir"/>
              </a:rPr>
              <a:t>S</a:t>
            </a:r>
            <a:endParaRPr b="0" i="0" sz="1000" u="none" cap="none" strike="noStrike">
              <a:solidFill>
                <a:schemeClr val="dk1"/>
              </a:solidFill>
              <a:latin typeface="Avenir"/>
              <a:ea typeface="Avenir"/>
              <a:cs typeface="Avenir"/>
              <a:sym typeface="Avenir"/>
            </a:endParaRPr>
          </a:p>
          <a:p>
            <a:pPr indent="0" lvl="0" marL="57150" marR="10920" rtl="0" algn="ctr">
              <a:lnSpc>
                <a:spcPct val="115000"/>
              </a:lnSpc>
              <a:spcBef>
                <a:spcPts val="15"/>
              </a:spcBef>
              <a:spcAft>
                <a:spcPts val="0"/>
              </a:spcAft>
              <a:buNone/>
            </a:pPr>
            <a:r>
              <a:rPr b="0" i="0" lang="en-US" sz="1000" u="none" cap="none" strike="noStrike">
                <a:solidFill>
                  <a:schemeClr val="dk1"/>
                </a:solidFill>
                <a:latin typeface="Avenir"/>
                <a:ea typeface="Avenir"/>
                <a:cs typeface="Avenir"/>
                <a:sym typeface="Avenir"/>
              </a:rPr>
              <a:t>Alex Owens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 £</a:t>
            </a:r>
            <a:endParaRPr sz="1000">
              <a:solidFill>
                <a:schemeClr val="dk1"/>
              </a:solidFill>
              <a:latin typeface="Avenir"/>
              <a:ea typeface="Avenir"/>
              <a:cs typeface="Avenir"/>
              <a:sym typeface="Avenir"/>
            </a:endParaRPr>
          </a:p>
          <a:p>
            <a:pPr indent="0" lvl="0" marL="57150" marR="10920" rtl="0" algn="ctr">
              <a:lnSpc>
                <a:spcPct val="115000"/>
              </a:lnSpc>
              <a:spcBef>
                <a:spcPts val="15"/>
              </a:spcBef>
              <a:spcAft>
                <a:spcPts val="0"/>
              </a:spcAft>
              <a:buNone/>
            </a:pPr>
            <a:r>
              <a:rPr b="0" i="0" lang="en-US" sz="1000" u="none" cap="none" strike="noStrike">
                <a:solidFill>
                  <a:schemeClr val="dk1"/>
                </a:solidFill>
                <a:latin typeface="Avenir"/>
                <a:ea typeface="Avenir"/>
                <a:cs typeface="Avenir"/>
                <a:sym typeface="Avenir"/>
              </a:rPr>
              <a:t> Isabelle Pacheco </a:t>
            </a:r>
            <a:r>
              <a:rPr b="1" i="0" lang="en-US" sz="1000" u="none" cap="none" strike="noStrike">
                <a:solidFill>
                  <a:schemeClr val="dk1"/>
                </a:solidFill>
                <a:latin typeface="Avenir"/>
                <a:ea typeface="Avenir"/>
                <a:cs typeface="Avenir"/>
                <a:sym typeface="Avenir"/>
              </a:rPr>
              <a:t>HP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 Ç  Charlie Prasil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a:t>
            </a:r>
            <a:endParaRPr b="0" i="0" sz="1000" u="none" cap="none" strike="noStrike">
              <a:solidFill>
                <a:schemeClr val="dk1"/>
              </a:solidFill>
              <a:latin typeface="Avenir"/>
              <a:ea typeface="Avenir"/>
              <a:cs typeface="Avenir"/>
              <a:sym typeface="Avenir"/>
            </a:endParaRPr>
          </a:p>
          <a:p>
            <a:pPr indent="0" lvl="0" marL="57150" marR="10920" rtl="0" algn="ctr">
              <a:lnSpc>
                <a:spcPct val="115000"/>
              </a:lnSpc>
              <a:spcBef>
                <a:spcPts val="165"/>
              </a:spcBef>
              <a:spcAft>
                <a:spcPts val="0"/>
              </a:spcAft>
              <a:buNone/>
            </a:pPr>
            <a:r>
              <a:rPr b="0" i="0" lang="en-US" sz="1000" u="none" cap="none" strike="noStrike">
                <a:solidFill>
                  <a:schemeClr val="dk1"/>
                </a:solidFill>
                <a:latin typeface="Avenir"/>
                <a:ea typeface="Avenir"/>
                <a:cs typeface="Avenir"/>
                <a:sym typeface="Avenir"/>
              </a:rPr>
              <a:t>Sonya Ramesh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a:t>
            </a:r>
            <a:endParaRPr b="0" i="0" sz="1000" u="none" cap="none" strike="noStrike">
              <a:solidFill>
                <a:schemeClr val="dk1"/>
              </a:solidFill>
              <a:latin typeface="Avenir"/>
              <a:ea typeface="Avenir"/>
              <a:cs typeface="Avenir"/>
              <a:sym typeface="Avenir"/>
            </a:endParaRPr>
          </a:p>
        </p:txBody>
      </p:sp>
      <p:sp>
        <p:nvSpPr>
          <p:cNvPr id="107" name="Google Shape;107;p14"/>
          <p:cNvSpPr txBox="1"/>
          <p:nvPr/>
        </p:nvSpPr>
        <p:spPr>
          <a:xfrm>
            <a:off x="5248650" y="1117800"/>
            <a:ext cx="2081700" cy="3798600"/>
          </a:xfrm>
          <a:prstGeom prst="rect">
            <a:avLst/>
          </a:prstGeom>
          <a:noFill/>
          <a:ln>
            <a:noFill/>
          </a:ln>
        </p:spPr>
        <p:txBody>
          <a:bodyPr anchorCtr="0" anchor="t" bIns="0" lIns="0" spcFirstLastPara="1" rIns="0" wrap="square" tIns="13325">
            <a:spAutoFit/>
          </a:bodyPr>
          <a:lstStyle/>
          <a:p>
            <a:pPr indent="0" lvl="0" marL="57150" marR="36037"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Delaney Riley ∆ ™ Ç </a:t>
            </a:r>
            <a:endParaRPr sz="1000">
              <a:solidFill>
                <a:schemeClr val="dk1"/>
              </a:solidFill>
              <a:latin typeface="Avenir"/>
              <a:ea typeface="Avenir"/>
              <a:cs typeface="Avenir"/>
              <a:sym typeface="Avenir"/>
            </a:endParaRPr>
          </a:p>
          <a:p>
            <a:pPr indent="0" lvl="0" marL="57150" marR="36037"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Anders Roback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Ç £ </a:t>
            </a:r>
            <a:endParaRPr sz="1000">
              <a:solidFill>
                <a:schemeClr val="dk1"/>
              </a:solidFill>
              <a:latin typeface="Avenir"/>
              <a:ea typeface="Avenir"/>
              <a:cs typeface="Avenir"/>
              <a:sym typeface="Avenir"/>
            </a:endParaRPr>
          </a:p>
          <a:p>
            <a:pPr indent="0" lvl="0" marL="57150" marR="36037"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Frank Romano </a:t>
            </a:r>
            <a:r>
              <a:rPr b="1" i="0" lang="en-US" sz="1000" u="none" cap="none" strike="noStrike">
                <a:solidFill>
                  <a:schemeClr val="dk1"/>
                </a:solidFill>
                <a:latin typeface="Avenir"/>
                <a:ea typeface="Avenir"/>
                <a:cs typeface="Avenir"/>
                <a:sym typeface="Avenir"/>
              </a:rPr>
              <a:t>HP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 Ç £</a:t>
            </a:r>
            <a:endParaRPr sz="1000">
              <a:solidFill>
                <a:schemeClr val="dk1"/>
              </a:solidFill>
              <a:latin typeface="Avenir"/>
              <a:ea typeface="Avenir"/>
              <a:cs typeface="Avenir"/>
              <a:sym typeface="Avenir"/>
            </a:endParaRPr>
          </a:p>
          <a:p>
            <a:pPr indent="0" lvl="0" marL="57150" marR="36037"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 Keilani Sandkamp </a:t>
            </a:r>
            <a:r>
              <a:rPr b="1" i="1" lang="en-US" sz="1000" u="none" cap="none" strike="noStrike">
                <a:solidFill>
                  <a:schemeClr val="dk1"/>
                </a:solidFill>
                <a:latin typeface="Avenir"/>
                <a:ea typeface="Avenir"/>
                <a:cs typeface="Avenir"/>
                <a:sym typeface="Avenir"/>
              </a:rPr>
              <a:t>S</a:t>
            </a:r>
            <a:endParaRPr b="0" i="0" sz="1000" u="none" cap="none" strike="noStrike">
              <a:solidFill>
                <a:schemeClr val="dk1"/>
              </a:solidFill>
              <a:latin typeface="Avenir"/>
              <a:ea typeface="Avenir"/>
              <a:cs typeface="Avenir"/>
              <a:sym typeface="Avenir"/>
            </a:endParaRPr>
          </a:p>
          <a:p>
            <a:pPr indent="0" lvl="0" marL="57150" marR="36037" rtl="0" algn="ctr">
              <a:lnSpc>
                <a:spcPct val="115000"/>
              </a:lnSpc>
              <a:spcBef>
                <a:spcPts val="170"/>
              </a:spcBef>
              <a:spcAft>
                <a:spcPts val="0"/>
              </a:spcAft>
              <a:buNone/>
            </a:pPr>
            <a:r>
              <a:rPr b="0" i="0" lang="en-US" sz="1000" u="none" cap="none" strike="noStrike">
                <a:solidFill>
                  <a:schemeClr val="dk1"/>
                </a:solidFill>
                <a:latin typeface="Avenir"/>
                <a:ea typeface="Avenir"/>
                <a:cs typeface="Avenir"/>
                <a:sym typeface="Avenir"/>
              </a:rPr>
              <a:t>Neal Sannuli </a:t>
            </a:r>
            <a:r>
              <a:rPr b="1" i="1" lang="en-US" sz="1000" u="none" cap="none" strike="noStrike">
                <a:solidFill>
                  <a:schemeClr val="dk1"/>
                </a:solidFill>
                <a:latin typeface="Avenir"/>
                <a:ea typeface="Avenir"/>
                <a:cs typeface="Avenir"/>
                <a:sym typeface="Avenir"/>
              </a:rPr>
              <a:t>S</a:t>
            </a:r>
            <a:endParaRPr b="0" i="0" sz="1000" u="none" cap="none" strike="noStrike">
              <a:solidFill>
                <a:schemeClr val="dk1"/>
              </a:solidFill>
              <a:latin typeface="Avenir"/>
              <a:ea typeface="Avenir"/>
              <a:cs typeface="Avenir"/>
              <a:sym typeface="Avenir"/>
            </a:endParaRPr>
          </a:p>
          <a:p>
            <a:pPr indent="0" lvl="0" marL="57150" marR="36037"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Julia Schorn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 ™ Ç </a:t>
            </a:r>
            <a:endParaRPr sz="1000">
              <a:solidFill>
                <a:schemeClr val="dk1"/>
              </a:solidFill>
              <a:latin typeface="Avenir"/>
              <a:ea typeface="Avenir"/>
              <a:cs typeface="Avenir"/>
              <a:sym typeface="Avenir"/>
            </a:endParaRPr>
          </a:p>
          <a:p>
            <a:pPr indent="0" lvl="0" marL="57150" marR="36037"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Sarah Schultz ∆ ∑ ∫S Å Ç</a:t>
            </a:r>
            <a:endParaRPr b="0" i="0" sz="1000" u="none" cap="none" strike="noStrike">
              <a:solidFill>
                <a:schemeClr val="dk1"/>
              </a:solidFill>
              <a:latin typeface="Avenir"/>
              <a:ea typeface="Avenir"/>
              <a:cs typeface="Avenir"/>
              <a:sym typeface="Avenir"/>
            </a:endParaRPr>
          </a:p>
          <a:p>
            <a:pPr indent="0" lvl="0" marL="57150" marR="36037"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Luke Sewpersaud ∆ </a:t>
            </a:r>
            <a:r>
              <a:rPr b="1" i="0" lang="en-US" sz="1000" u="none" cap="none" strike="noStrike">
                <a:solidFill>
                  <a:schemeClr val="dk1"/>
                </a:solidFill>
                <a:latin typeface="Avenir"/>
                <a:ea typeface="Avenir"/>
                <a:cs typeface="Avenir"/>
                <a:sym typeface="Avenir"/>
              </a:rPr>
              <a:t>HP </a:t>
            </a:r>
            <a:r>
              <a:rPr b="0" i="0" lang="en-US" sz="1000" u="none" cap="none" strike="noStrike">
                <a:solidFill>
                  <a:schemeClr val="dk1"/>
                </a:solidFill>
                <a:latin typeface="Avenir"/>
                <a:ea typeface="Avenir"/>
                <a:cs typeface="Avenir"/>
                <a:sym typeface="Avenir"/>
              </a:rPr>
              <a:t>™ © Ç £  Jordan Storley </a:t>
            </a:r>
            <a:r>
              <a:rPr b="1" i="1" lang="en-US" sz="1000" u="none" cap="none" strike="noStrike">
                <a:solidFill>
                  <a:schemeClr val="dk1"/>
                </a:solidFill>
                <a:latin typeface="Avenir"/>
                <a:ea typeface="Avenir"/>
                <a:cs typeface="Avenir"/>
                <a:sym typeface="Avenir"/>
              </a:rPr>
              <a:t>S</a:t>
            </a:r>
            <a:endParaRPr b="0" i="0" sz="1000" u="none" cap="none" strike="noStrike">
              <a:solidFill>
                <a:schemeClr val="dk1"/>
              </a:solidFill>
              <a:latin typeface="Avenir"/>
              <a:ea typeface="Avenir"/>
              <a:cs typeface="Avenir"/>
              <a:sym typeface="Avenir"/>
            </a:endParaRPr>
          </a:p>
          <a:p>
            <a:pPr indent="0" lvl="0" marL="57150" marR="36037" rtl="0" algn="ctr">
              <a:lnSpc>
                <a:spcPct val="115000"/>
              </a:lnSpc>
              <a:spcBef>
                <a:spcPts val="165"/>
              </a:spcBef>
              <a:spcAft>
                <a:spcPts val="0"/>
              </a:spcAft>
              <a:buNone/>
            </a:pPr>
            <a:r>
              <a:rPr b="0" i="0" lang="en-US" sz="1000" u="none" cap="none" strike="noStrike">
                <a:solidFill>
                  <a:schemeClr val="dk1"/>
                </a:solidFill>
                <a:latin typeface="Avenir"/>
                <a:ea typeface="Avenir"/>
                <a:cs typeface="Avenir"/>
                <a:sym typeface="Avenir"/>
              </a:rPr>
              <a:t>Saif Tariq </a:t>
            </a:r>
            <a:r>
              <a:rPr b="1" i="1" lang="en-US" sz="1000" u="none" cap="none" strike="noStrike">
                <a:solidFill>
                  <a:schemeClr val="dk1"/>
                </a:solidFill>
                <a:latin typeface="Avenir"/>
                <a:ea typeface="Avenir"/>
                <a:cs typeface="Avenir"/>
                <a:sym typeface="Avenir"/>
              </a:rPr>
              <a:t>S</a:t>
            </a:r>
            <a:endParaRPr b="0" i="0" sz="1000" u="none" cap="none" strike="noStrike">
              <a:solidFill>
                <a:schemeClr val="dk1"/>
              </a:solidFill>
              <a:latin typeface="Avenir"/>
              <a:ea typeface="Avenir"/>
              <a:cs typeface="Avenir"/>
              <a:sym typeface="Avenir"/>
            </a:endParaRPr>
          </a:p>
          <a:p>
            <a:pPr indent="0" lvl="0" marL="57150" marR="36037" rtl="0" algn="ctr">
              <a:lnSpc>
                <a:spcPct val="115000"/>
              </a:lnSpc>
              <a:spcBef>
                <a:spcPts val="170"/>
              </a:spcBef>
              <a:spcAft>
                <a:spcPts val="0"/>
              </a:spcAft>
              <a:buNone/>
            </a:pPr>
            <a:r>
              <a:rPr b="0" i="0" lang="en-US" sz="1000" u="none" cap="none" strike="noStrike">
                <a:solidFill>
                  <a:schemeClr val="dk1"/>
                </a:solidFill>
                <a:latin typeface="Avenir"/>
                <a:ea typeface="Avenir"/>
                <a:cs typeface="Avenir"/>
                <a:sym typeface="Avenir"/>
              </a:rPr>
              <a:t>An Thai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a:t>
            </a:r>
            <a:endParaRPr b="0" i="0" sz="1000" u="none" cap="none" strike="noStrike">
              <a:solidFill>
                <a:schemeClr val="dk1"/>
              </a:solidFill>
              <a:latin typeface="Avenir"/>
              <a:ea typeface="Avenir"/>
              <a:cs typeface="Avenir"/>
              <a:sym typeface="Avenir"/>
            </a:endParaRPr>
          </a:p>
          <a:p>
            <a:pPr indent="0" lvl="0" marL="57150" marR="36037"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Meena Thakurdial ∫S ™ Å Ç  Aidan Tollefson </a:t>
            </a:r>
            <a:r>
              <a:rPr b="1" i="1" lang="en-US" sz="1000" u="none" cap="none" strike="noStrike">
                <a:solidFill>
                  <a:schemeClr val="dk1"/>
                </a:solidFill>
                <a:latin typeface="Avenir"/>
                <a:ea typeface="Avenir"/>
                <a:cs typeface="Avenir"/>
                <a:sym typeface="Avenir"/>
              </a:rPr>
              <a:t>S </a:t>
            </a:r>
            <a:endParaRPr b="1" i="1" sz="1000">
              <a:solidFill>
                <a:schemeClr val="dk1"/>
              </a:solidFill>
              <a:latin typeface="Avenir"/>
              <a:ea typeface="Avenir"/>
              <a:cs typeface="Avenir"/>
              <a:sym typeface="Avenir"/>
            </a:endParaRPr>
          </a:p>
          <a:p>
            <a:pPr indent="0" lvl="0" marL="57150" marR="36037"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Nathaniel Tosh </a:t>
            </a:r>
            <a:r>
              <a:rPr b="1" i="1" lang="en-US" sz="1000" u="none" cap="none" strike="noStrike">
                <a:solidFill>
                  <a:schemeClr val="dk1"/>
                </a:solidFill>
                <a:latin typeface="Avenir"/>
                <a:ea typeface="Avenir"/>
                <a:cs typeface="Avenir"/>
                <a:sym typeface="Avenir"/>
              </a:rPr>
              <a:t>S</a:t>
            </a:r>
            <a:endParaRPr b="0" i="0" sz="1000" u="none" cap="none" strike="noStrike">
              <a:solidFill>
                <a:schemeClr val="dk1"/>
              </a:solidFill>
              <a:latin typeface="Avenir"/>
              <a:ea typeface="Avenir"/>
              <a:cs typeface="Avenir"/>
              <a:sym typeface="Avenir"/>
            </a:endParaRPr>
          </a:p>
          <a:p>
            <a:pPr indent="0" lvl="0" marL="57150" marR="36037" rtl="0" algn="ctr">
              <a:lnSpc>
                <a:spcPct val="115000"/>
              </a:lnSpc>
              <a:spcBef>
                <a:spcPts val="10"/>
              </a:spcBef>
              <a:spcAft>
                <a:spcPts val="0"/>
              </a:spcAft>
              <a:buNone/>
            </a:pPr>
            <a:r>
              <a:rPr b="0" i="0" lang="en-US" sz="1000" u="none" cap="none" strike="noStrike">
                <a:solidFill>
                  <a:schemeClr val="dk1"/>
                </a:solidFill>
                <a:latin typeface="Avenir"/>
                <a:ea typeface="Avenir"/>
                <a:cs typeface="Avenir"/>
                <a:sym typeface="Avenir"/>
              </a:rPr>
              <a:t>Niko Tosh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 </a:t>
            </a:r>
            <a:endParaRPr sz="1000">
              <a:solidFill>
                <a:schemeClr val="dk1"/>
              </a:solidFill>
              <a:latin typeface="Avenir"/>
              <a:ea typeface="Avenir"/>
              <a:cs typeface="Avenir"/>
              <a:sym typeface="Avenir"/>
            </a:endParaRPr>
          </a:p>
          <a:p>
            <a:pPr indent="0" lvl="0" marL="57150" marR="36037" rtl="0" algn="ctr">
              <a:lnSpc>
                <a:spcPct val="115000"/>
              </a:lnSpc>
              <a:spcBef>
                <a:spcPts val="10"/>
              </a:spcBef>
              <a:spcAft>
                <a:spcPts val="0"/>
              </a:spcAft>
              <a:buNone/>
            </a:pPr>
            <a:r>
              <a:rPr b="0" i="0" lang="en-US" sz="1000" u="none" cap="none" strike="noStrike">
                <a:solidFill>
                  <a:schemeClr val="dk1"/>
                </a:solidFill>
                <a:latin typeface="Avenir"/>
                <a:ea typeface="Avenir"/>
                <a:cs typeface="Avenir"/>
                <a:sym typeface="Avenir"/>
              </a:rPr>
              <a:t>Peter Toso </a:t>
            </a:r>
            <a:r>
              <a:rPr b="1" i="0" lang="en-US" sz="1000" u="none" cap="none" strike="noStrike">
                <a:solidFill>
                  <a:schemeClr val="dk1"/>
                </a:solidFill>
                <a:latin typeface="Avenir"/>
                <a:ea typeface="Avenir"/>
                <a:cs typeface="Avenir"/>
                <a:sym typeface="Avenir"/>
              </a:rPr>
              <a:t>L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 Ç </a:t>
            </a:r>
            <a:endParaRPr sz="1000">
              <a:solidFill>
                <a:schemeClr val="dk1"/>
              </a:solidFill>
              <a:latin typeface="Avenir"/>
              <a:ea typeface="Avenir"/>
              <a:cs typeface="Avenir"/>
              <a:sym typeface="Avenir"/>
            </a:endParaRPr>
          </a:p>
          <a:p>
            <a:pPr indent="0" lvl="0" marL="57150" marR="36037" rtl="0" algn="ctr">
              <a:lnSpc>
                <a:spcPct val="115000"/>
              </a:lnSpc>
              <a:spcBef>
                <a:spcPts val="10"/>
              </a:spcBef>
              <a:spcAft>
                <a:spcPts val="0"/>
              </a:spcAft>
              <a:buNone/>
            </a:pPr>
            <a:r>
              <a:rPr b="0" i="0" lang="en-US" sz="1000" u="none" cap="none" strike="noStrike">
                <a:solidFill>
                  <a:schemeClr val="dk1"/>
                </a:solidFill>
                <a:latin typeface="Avenir"/>
                <a:ea typeface="Avenir"/>
                <a:cs typeface="Avenir"/>
                <a:sym typeface="Avenir"/>
              </a:rPr>
              <a:t>Miles Townsend </a:t>
            </a:r>
            <a:endParaRPr sz="1000">
              <a:solidFill>
                <a:schemeClr val="dk1"/>
              </a:solidFill>
              <a:latin typeface="Avenir"/>
              <a:ea typeface="Avenir"/>
              <a:cs typeface="Avenir"/>
              <a:sym typeface="Avenir"/>
            </a:endParaRPr>
          </a:p>
          <a:p>
            <a:pPr indent="0" lvl="0" marL="57150" marR="36037" rtl="0" algn="ctr">
              <a:lnSpc>
                <a:spcPct val="115000"/>
              </a:lnSpc>
              <a:spcBef>
                <a:spcPts val="10"/>
              </a:spcBef>
              <a:spcAft>
                <a:spcPts val="0"/>
              </a:spcAft>
              <a:buNone/>
            </a:pPr>
            <a:r>
              <a:rPr b="0" i="0" lang="en-US" sz="1000" u="none" cap="none" strike="noStrike">
                <a:solidFill>
                  <a:schemeClr val="dk1"/>
                </a:solidFill>
                <a:latin typeface="Avenir"/>
                <a:ea typeface="Avenir"/>
                <a:cs typeface="Avenir"/>
                <a:sym typeface="Avenir"/>
              </a:rPr>
              <a:t>Alex Vang</a:t>
            </a:r>
            <a:endParaRPr b="0" i="0" sz="1000" u="none" cap="none" strike="noStrike">
              <a:solidFill>
                <a:schemeClr val="dk1"/>
              </a:solidFill>
              <a:latin typeface="Avenir"/>
              <a:ea typeface="Avenir"/>
              <a:cs typeface="Avenir"/>
              <a:sym typeface="Avenir"/>
            </a:endParaRPr>
          </a:p>
          <a:p>
            <a:pPr indent="0" lvl="0" marL="57150" marR="36037"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Leon Williams </a:t>
            </a:r>
            <a:endParaRPr sz="1000">
              <a:solidFill>
                <a:schemeClr val="dk1"/>
              </a:solidFill>
              <a:latin typeface="Avenir"/>
              <a:ea typeface="Avenir"/>
              <a:cs typeface="Avenir"/>
              <a:sym typeface="Avenir"/>
            </a:endParaRPr>
          </a:p>
          <a:p>
            <a:pPr indent="0" lvl="0" marL="57150" marR="36037"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Olivia Youngberg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 Å</a:t>
            </a:r>
            <a:endParaRPr b="0" i="0" sz="1000" u="none" cap="none" strike="noStrike">
              <a:solidFill>
                <a:schemeClr val="dk1"/>
              </a:solidFill>
              <a:latin typeface="Avenir"/>
              <a:ea typeface="Avenir"/>
              <a:cs typeface="Avenir"/>
              <a:sym typeface="Avenir"/>
            </a:endParaRPr>
          </a:p>
          <a:p>
            <a:pPr indent="0" lvl="0" marL="57150" marR="36037" rtl="0" algn="ctr">
              <a:lnSpc>
                <a:spcPct val="115000"/>
              </a:lnSpc>
              <a:spcBef>
                <a:spcPts val="165"/>
              </a:spcBef>
              <a:spcAft>
                <a:spcPts val="0"/>
              </a:spcAft>
              <a:buNone/>
            </a:pPr>
            <a:r>
              <a:rPr b="0" i="0" lang="en-US" sz="1000" u="none" cap="none" strike="noStrike">
                <a:solidFill>
                  <a:schemeClr val="dk1"/>
                </a:solidFill>
                <a:latin typeface="Avenir"/>
                <a:ea typeface="Avenir"/>
                <a:cs typeface="Avenir"/>
                <a:sym typeface="Avenir"/>
              </a:rPr>
              <a:t>Jake Zimmer </a:t>
            </a:r>
            <a:r>
              <a:rPr b="1" i="1" lang="en-US" sz="1000" u="none" cap="none" strike="noStrike">
                <a:solidFill>
                  <a:schemeClr val="dk1"/>
                </a:solidFill>
                <a:latin typeface="Avenir"/>
                <a:ea typeface="Avenir"/>
                <a:cs typeface="Avenir"/>
                <a:sym typeface="Avenir"/>
              </a:rPr>
              <a:t>S</a:t>
            </a:r>
            <a:endParaRPr b="0" i="0" sz="1000" u="none" cap="none" strike="noStrike">
              <a:solidFill>
                <a:schemeClr val="dk1"/>
              </a:solidFill>
              <a:latin typeface="Avenir"/>
              <a:ea typeface="Avenir"/>
              <a:cs typeface="Avenir"/>
              <a:sym typeface="Avenir"/>
            </a:endParaRPr>
          </a:p>
        </p:txBody>
      </p:sp>
      <p:sp>
        <p:nvSpPr>
          <p:cNvPr id="108" name="Google Shape;108;p14"/>
          <p:cNvSpPr txBox="1"/>
          <p:nvPr/>
        </p:nvSpPr>
        <p:spPr>
          <a:xfrm>
            <a:off x="5388864" y="5010099"/>
            <a:ext cx="1640700" cy="546600"/>
          </a:xfrm>
          <a:prstGeom prst="rect">
            <a:avLst/>
          </a:prstGeom>
          <a:noFill/>
          <a:ln>
            <a:noFill/>
          </a:ln>
        </p:spPr>
        <p:txBody>
          <a:bodyPr anchorCtr="0" anchor="t" bIns="0" lIns="0" spcFirstLastPara="1" rIns="0" wrap="square" tIns="33650">
            <a:spAutoFit/>
          </a:bodyPr>
          <a:lstStyle/>
          <a:p>
            <a:pPr indent="0" lvl="0" marL="1270" marR="0" rtl="0" algn="ctr">
              <a:lnSpc>
                <a:spcPct val="100000"/>
              </a:lnSpc>
              <a:spcBef>
                <a:spcPts val="0"/>
              </a:spcBef>
              <a:spcAft>
                <a:spcPts val="0"/>
              </a:spcAft>
              <a:buNone/>
            </a:pPr>
            <a:r>
              <a:rPr b="0" i="1" lang="en-US" sz="1000" u="none" cap="none" strike="noStrike">
                <a:solidFill>
                  <a:schemeClr val="dk1"/>
                </a:solidFill>
                <a:latin typeface="Avenir"/>
                <a:ea typeface="Avenir"/>
                <a:cs typeface="Avenir"/>
                <a:sym typeface="Avenir"/>
              </a:rPr>
              <a:t>Also in Luminos:</a:t>
            </a:r>
            <a:endParaRPr b="0" i="0" sz="1000" u="none" cap="none" strike="noStrike">
              <a:solidFill>
                <a:schemeClr val="dk1"/>
              </a:solidFill>
              <a:latin typeface="Avenir"/>
              <a:ea typeface="Avenir"/>
              <a:cs typeface="Avenir"/>
              <a:sym typeface="Avenir"/>
            </a:endParaRPr>
          </a:p>
          <a:p>
            <a:pPr indent="0" lvl="0" marL="12700" marR="5080" rtl="0" algn="ctr">
              <a:lnSpc>
                <a:spcPct val="113999"/>
              </a:lnSpc>
              <a:spcBef>
                <a:spcPts val="0"/>
              </a:spcBef>
              <a:spcAft>
                <a:spcPts val="0"/>
              </a:spcAft>
              <a:buNone/>
            </a:pPr>
            <a:r>
              <a:rPr b="0" i="0" lang="en-US" sz="1000" u="none" cap="none" strike="noStrike">
                <a:solidFill>
                  <a:schemeClr val="dk1"/>
                </a:solidFill>
                <a:latin typeface="Avenir"/>
                <a:ea typeface="Avenir"/>
                <a:cs typeface="Avenir"/>
                <a:sym typeface="Avenir"/>
              </a:rPr>
              <a:t>Ben Cobian, Aidan Firchow,  Peter McNamara</a:t>
            </a:r>
            <a:endParaRPr b="0" i="0" sz="1000" u="none" cap="none" strike="noStrike">
              <a:solidFill>
                <a:schemeClr val="dk1"/>
              </a:solidFill>
              <a:latin typeface="Avenir"/>
              <a:ea typeface="Avenir"/>
              <a:cs typeface="Avenir"/>
              <a:sym typeface="Avenir"/>
            </a:endParaRPr>
          </a:p>
        </p:txBody>
      </p:sp>
      <p:sp>
        <p:nvSpPr>
          <p:cNvPr id="109" name="Google Shape;109;p14"/>
          <p:cNvSpPr txBox="1"/>
          <p:nvPr/>
        </p:nvSpPr>
        <p:spPr>
          <a:xfrm>
            <a:off x="5090159" y="5631891"/>
            <a:ext cx="2240400" cy="505500"/>
          </a:xfrm>
          <a:prstGeom prst="rect">
            <a:avLst/>
          </a:prstGeom>
          <a:noFill/>
          <a:ln>
            <a:noFill/>
          </a:ln>
        </p:spPr>
        <p:txBody>
          <a:bodyPr anchorCtr="0" anchor="t" bIns="0" lIns="0" spcFirstLastPara="1" rIns="0" wrap="square" tIns="30475">
            <a:spAutoFit/>
          </a:bodyPr>
          <a:lstStyle/>
          <a:p>
            <a:pPr indent="0" lvl="0" marL="0" marR="0" rtl="0" algn="ctr">
              <a:lnSpc>
                <a:spcPct val="100000"/>
              </a:lnSpc>
              <a:spcBef>
                <a:spcPts val="0"/>
              </a:spcBef>
              <a:spcAft>
                <a:spcPts val="0"/>
              </a:spcAft>
              <a:buNone/>
            </a:pPr>
            <a:r>
              <a:rPr b="0" i="1" lang="en-US" sz="1000" u="none" cap="none" strike="noStrike">
                <a:solidFill>
                  <a:schemeClr val="dk1"/>
                </a:solidFill>
                <a:latin typeface="Avenir"/>
                <a:ea typeface="Avenir"/>
                <a:cs typeface="Avenir"/>
                <a:sym typeface="Avenir"/>
              </a:rPr>
              <a:t>Also in Aurora:</a:t>
            </a:r>
            <a:endParaRPr b="0" i="0" sz="1000" u="none" cap="none" strike="noStrike">
              <a:solidFill>
                <a:schemeClr val="dk1"/>
              </a:solidFill>
              <a:latin typeface="Avenir"/>
              <a:ea typeface="Avenir"/>
              <a:cs typeface="Avenir"/>
              <a:sym typeface="Avenir"/>
            </a:endParaRPr>
          </a:p>
          <a:p>
            <a:pPr indent="-3810" lvl="0" marL="12700" marR="5080" rtl="0" algn="ctr">
              <a:lnSpc>
                <a:spcPct val="100000"/>
              </a:lnSpc>
              <a:spcBef>
                <a:spcPts val="50"/>
              </a:spcBef>
              <a:spcAft>
                <a:spcPts val="0"/>
              </a:spcAft>
              <a:buNone/>
            </a:pPr>
            <a:r>
              <a:rPr b="0" i="0" lang="en-US" sz="1000" u="none" cap="none" strike="noStrike">
                <a:solidFill>
                  <a:schemeClr val="dk1"/>
                </a:solidFill>
                <a:latin typeface="Avenir"/>
                <a:ea typeface="Avenir"/>
                <a:cs typeface="Avenir"/>
                <a:sym typeface="Avenir"/>
              </a:rPr>
              <a:t>Ella Lamoreaux,</a:t>
            </a:r>
            <a:r>
              <a:rPr lang="en-US" sz="1000">
                <a:solidFill>
                  <a:schemeClr val="dk1"/>
                </a:solidFill>
                <a:latin typeface="Avenir"/>
                <a:ea typeface="Avenir"/>
                <a:cs typeface="Avenir"/>
                <a:sym typeface="Avenir"/>
              </a:rPr>
              <a:t> </a:t>
            </a:r>
            <a:r>
              <a:rPr b="0" i="0" lang="en-US" sz="1000" u="none" cap="none" strike="noStrike">
                <a:solidFill>
                  <a:schemeClr val="dk1"/>
                </a:solidFill>
                <a:latin typeface="Avenir"/>
                <a:ea typeface="Avenir"/>
                <a:cs typeface="Avenir"/>
                <a:sym typeface="Avenir"/>
              </a:rPr>
              <a:t>Laura  Maeda,</a:t>
            </a:r>
            <a:endParaRPr sz="1000">
              <a:solidFill>
                <a:schemeClr val="dk1"/>
              </a:solidFill>
              <a:latin typeface="Avenir"/>
              <a:ea typeface="Avenir"/>
              <a:cs typeface="Avenir"/>
              <a:sym typeface="Avenir"/>
            </a:endParaRPr>
          </a:p>
          <a:p>
            <a:pPr indent="-3810" lvl="0" marL="12700" marR="5080" rtl="0" algn="ctr">
              <a:lnSpc>
                <a:spcPct val="100000"/>
              </a:lnSpc>
              <a:spcBef>
                <a:spcPts val="50"/>
              </a:spcBef>
              <a:spcAft>
                <a:spcPts val="0"/>
              </a:spcAft>
              <a:buNone/>
            </a:pPr>
            <a:r>
              <a:rPr b="0" i="0" lang="en-US" sz="1000" u="none" cap="none" strike="noStrike">
                <a:solidFill>
                  <a:schemeClr val="dk1"/>
                </a:solidFill>
                <a:latin typeface="Avenir"/>
                <a:ea typeface="Avenir"/>
                <a:cs typeface="Avenir"/>
                <a:sym typeface="Avenir"/>
              </a:rPr>
              <a:t>Sakshi Mohanty, Cristina Sirbu</a:t>
            </a:r>
            <a:endParaRPr b="0" i="0" sz="1000" u="none" cap="none" strike="noStrike">
              <a:solidFill>
                <a:schemeClr val="dk1"/>
              </a:solidFill>
              <a:latin typeface="Avenir"/>
              <a:ea typeface="Avenir"/>
              <a:cs typeface="Avenir"/>
              <a:sym typeface="Avenir"/>
            </a:endParaRPr>
          </a:p>
        </p:txBody>
      </p:sp>
      <p:graphicFrame>
        <p:nvGraphicFramePr>
          <p:cNvPr id="110" name="Google Shape;110;p14"/>
          <p:cNvGraphicFramePr/>
          <p:nvPr/>
        </p:nvGraphicFramePr>
        <p:xfrm>
          <a:off x="861694" y="6722239"/>
          <a:ext cx="3000000" cy="3000000"/>
        </p:xfrm>
        <a:graphic>
          <a:graphicData uri="http://schemas.openxmlformats.org/drawingml/2006/table">
            <a:tbl>
              <a:tblPr bandRow="1" firstRow="1">
                <a:noFill/>
                <a:tableStyleId>{5C415A2D-AE45-4AB6-B5DC-14E0E17819BE}</a:tableStyleId>
              </a:tblPr>
              <a:tblGrid>
                <a:gridCol w="398150"/>
                <a:gridCol w="2712075"/>
                <a:gridCol w="390525"/>
                <a:gridCol w="2541900"/>
              </a:tblGrid>
              <a:tr h="257800">
                <a:tc gridSpan="4">
                  <a:txBody>
                    <a:bodyPr/>
                    <a:lstStyle/>
                    <a:p>
                      <a:pPr indent="0" lvl="0" marL="92710" marR="0" rtl="0" algn="l">
                        <a:lnSpc>
                          <a:spcPct val="100000"/>
                        </a:lnSpc>
                        <a:spcBef>
                          <a:spcPts val="0"/>
                        </a:spcBef>
                        <a:spcAft>
                          <a:spcPts val="0"/>
                        </a:spcAft>
                        <a:buNone/>
                      </a:pPr>
                      <a:r>
                        <a:rPr b="1" lang="en-US" sz="1000" u="sng" cap="none" strike="noStrike">
                          <a:latin typeface="Avenir"/>
                          <a:ea typeface="Avenir"/>
                          <a:cs typeface="Avenir"/>
                          <a:sym typeface="Avenir"/>
                        </a:rPr>
                        <a:t>KEY FOR ALL CHOIRS</a:t>
                      </a:r>
                      <a:endParaRPr sz="1000" u="none" cap="none" strike="noStrike">
                        <a:latin typeface="Avenir"/>
                        <a:ea typeface="Avenir"/>
                        <a:cs typeface="Avenir"/>
                        <a:sym typeface="Avenir"/>
                      </a:endParaRPr>
                    </a:p>
                  </a:txBody>
                  <a:tcPr marT="49525"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tcPr>
                </a:tc>
                <a:tc hMerge="1"/>
                <a:tc hMerge="1"/>
                <a:tc hMerge="1"/>
              </a:tr>
              <a:tr h="20700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3555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2020-2021 MMEA All-State Choir</a:t>
                      </a:r>
                      <a:endParaRPr sz="900" u="none" cap="none" strike="noStrike">
                        <a:latin typeface="Avenir"/>
                        <a:ea typeface="Avenir"/>
                        <a:cs typeface="Avenir"/>
                        <a:sym typeface="Avenir"/>
                      </a:endParaRPr>
                    </a:p>
                  </a:txBody>
                  <a:tcPr marT="48250" marB="0" marR="0" marL="0"/>
                </a:tc>
                <a:tc>
                  <a:txBody>
                    <a:bodyPr/>
                    <a:lstStyle/>
                    <a:p>
                      <a:pPr indent="0" lvl="0" marL="182880" marR="0" rtl="0" algn="l">
                        <a:lnSpc>
                          <a:spcPct val="100000"/>
                        </a:lnSpc>
                        <a:spcBef>
                          <a:spcPts val="0"/>
                        </a:spcBef>
                        <a:spcAft>
                          <a:spcPts val="0"/>
                        </a:spcAft>
                        <a:buNone/>
                      </a:pPr>
                      <a:r>
                        <a:rPr i="1" lang="en-US" sz="950" u="none" cap="none" strike="noStrike">
                          <a:latin typeface="Avenir"/>
                          <a:ea typeface="Avenir"/>
                          <a:cs typeface="Avenir"/>
                          <a:sym typeface="Avenir"/>
                        </a:rPr>
                        <a:t>S</a:t>
                      </a:r>
                      <a:endParaRPr sz="950" u="none" cap="none" strike="noStrike">
                        <a:latin typeface="Avenir"/>
                        <a:ea typeface="Avenir"/>
                        <a:cs typeface="Avenir"/>
                        <a:sym typeface="Avenir"/>
                      </a:endParaRPr>
                    </a:p>
                  </a:txBody>
                  <a:tcPr marT="39375"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Senior, Class of 2021</a:t>
                      </a:r>
                      <a:endParaRPr sz="900" u="none" cap="none" strike="noStrike">
                        <a:latin typeface="Avenir"/>
                        <a:ea typeface="Avenir"/>
                        <a:cs typeface="Avenir"/>
                        <a:sym typeface="Avenir"/>
                      </a:endParaRPr>
                    </a:p>
                  </a:txBody>
                  <a:tcPr marT="48250" marB="0" marR="0" marL="0">
                    <a:lnR cap="flat" cmpd="sng" w="9525">
                      <a:solidFill>
                        <a:srgbClr val="000000"/>
                      </a:solidFill>
                      <a:prstDash val="solid"/>
                      <a:round/>
                      <a:headEnd len="sm" w="sm" type="none"/>
                      <a:tailEnd len="sm" w="sm" type="none"/>
                    </a:lnR>
                  </a:tcPr>
                </a:tc>
              </a:tr>
              <a:tr h="172075">
                <a:tc>
                  <a:txBody>
                    <a:bodyPr/>
                    <a:lstStyle/>
                    <a:p>
                      <a:pPr indent="0" lvl="0" marL="147320" marR="0" rtl="0" algn="l">
                        <a:lnSpc>
                          <a:spcPct val="119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2020-2021 MMEA All-State Jazz Band</a:t>
                      </a:r>
                      <a:endParaRPr sz="900" u="none" cap="none" strike="noStrike">
                        <a:latin typeface="Avenir"/>
                        <a:ea typeface="Avenir"/>
                        <a:cs typeface="Avenir"/>
                        <a:sym typeface="Avenir"/>
                      </a:endParaRPr>
                    </a:p>
                  </a:txBody>
                  <a:tcPr marT="11425" marB="0" marR="0" marL="0"/>
                </a:tc>
                <a:tc>
                  <a:txBody>
                    <a:bodyPr/>
                    <a:lstStyle/>
                    <a:p>
                      <a:pPr indent="0" lvl="0" marL="182880" marR="0" rtl="0" algn="l">
                        <a:lnSpc>
                          <a:spcPct val="119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Vocal Music Student of the Year</a:t>
                      </a:r>
                      <a:endParaRPr sz="900" u="none" cap="none" strike="noStrike">
                        <a:latin typeface="Avenir"/>
                        <a:ea typeface="Avenir"/>
                        <a:cs typeface="Avenir"/>
                        <a:sym typeface="Avenir"/>
                      </a:endParaRPr>
                    </a:p>
                  </a:txBody>
                  <a:tcPr marT="11425"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2021-2022 MMEA All-State Choir</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South Suburban Conference Musician Award</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2021-2022 MMEA All-State Orchestra</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Tri-M Music &amp; Dance Honor Society</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Superior with Honors, Solo &amp; Ensemble Contest</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Choral Union Officer</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∫S</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Contest Solo “Superior” Rating</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Å</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Aurora</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∫E</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Contest Solo “Excellent” Rating</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Ω</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Cantabile Chamber Ensemble</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€S</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Contest Ensemble “Superior” Rating</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Cantemus Chamber Ensemble</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L</a:t>
                      </a:r>
                      <a:endParaRPr sz="950" u="none" cap="none" strike="noStrike">
                        <a:latin typeface="Avenir"/>
                        <a:ea typeface="Avenir"/>
                        <a:cs typeface="Avenir"/>
                        <a:sym typeface="Avenir"/>
                      </a:endParaRPr>
                    </a:p>
                  </a:txBody>
                  <a:tcPr marT="445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Letter award</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Ç</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Chamber Singers</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B</a:t>
                      </a:r>
                      <a:endParaRPr sz="950" u="none" cap="none" strike="noStrike">
                        <a:latin typeface="Avenir"/>
                        <a:ea typeface="Avenir"/>
                        <a:cs typeface="Avenir"/>
                        <a:sym typeface="Avenir"/>
                      </a:endParaRPr>
                    </a:p>
                  </a:txBody>
                  <a:tcPr marT="445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Bar award</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Luminos</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2075">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HP</a:t>
                      </a:r>
                      <a:endParaRPr sz="950" u="none" cap="none" strike="noStrike">
                        <a:latin typeface="Avenir"/>
                        <a:ea typeface="Avenir"/>
                        <a:cs typeface="Avenir"/>
                        <a:sym typeface="Avenir"/>
                      </a:endParaRPr>
                    </a:p>
                  </a:txBody>
                  <a:tcPr marT="445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Honor Pin</a:t>
                      </a:r>
                      <a:endParaRPr sz="900" u="none" cap="none" strike="noStrike">
                        <a:latin typeface="Avenir"/>
                        <a:ea typeface="Avenir"/>
                        <a:cs typeface="Avenir"/>
                        <a:sym typeface="Avenir"/>
                      </a:endParaRPr>
                    </a:p>
                  </a:txBody>
                  <a:tcPr marT="12700" marB="0" marR="0" marL="0"/>
                </a:tc>
                <a:tc>
                  <a:txBody>
                    <a:bodyPr/>
                    <a:lstStyle/>
                    <a:p>
                      <a:pPr indent="0" lvl="0" marL="0" marR="0" rtl="0" algn="l">
                        <a:lnSpc>
                          <a:spcPct val="100000"/>
                        </a:lnSpc>
                        <a:spcBef>
                          <a:spcPts val="0"/>
                        </a:spcBef>
                        <a:spcAft>
                          <a:spcPts val="0"/>
                        </a:spcAft>
                        <a:buNone/>
                      </a:pPr>
                      <a:r>
                        <a:t/>
                      </a:r>
                      <a:endParaRPr sz="900" u="none" cap="none" strike="noStrike">
                        <a:latin typeface="Times New Roman"/>
                        <a:ea typeface="Times New Roman"/>
                        <a:cs typeface="Times New Roman"/>
                        <a:sym typeface="Times New Roman"/>
                      </a:endParaRPr>
                    </a:p>
                  </a:txBody>
                  <a:tcPr marT="0" marB="0" marR="0" marL="0"/>
                </a:tc>
                <a:tc>
                  <a:txBody>
                    <a:bodyPr/>
                    <a:lstStyle/>
                    <a:p>
                      <a:pPr indent="0" lvl="0" marL="0" marR="0" rtl="0" algn="l">
                        <a:lnSpc>
                          <a:spcPct val="100000"/>
                        </a:lnSpc>
                        <a:spcBef>
                          <a:spcPts val="0"/>
                        </a:spcBef>
                        <a:spcAft>
                          <a:spcPts val="0"/>
                        </a:spcAft>
                        <a:buNone/>
                      </a:pPr>
                      <a:r>
                        <a:t/>
                      </a:r>
                      <a:endParaRPr sz="900" u="none" cap="none" strike="noStrike">
                        <a:latin typeface="Times New Roman"/>
                        <a:ea typeface="Times New Roman"/>
                        <a:cs typeface="Times New Roman"/>
                        <a:sym typeface="Times New Roman"/>
                      </a:endParaRPr>
                    </a:p>
                  </a:txBody>
                  <a:tcPr marT="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HM</a:t>
                      </a:r>
                      <a:endParaRPr sz="950" u="none" cap="none" strike="noStrike">
                        <a:latin typeface="Avenir"/>
                        <a:ea typeface="Avenir"/>
                        <a:cs typeface="Avenir"/>
                        <a:sym typeface="Avenir"/>
                      </a:endParaRPr>
                    </a:p>
                  </a:txBody>
                  <a:tcPr marT="5725"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Honor Medal</a:t>
                      </a:r>
                      <a:endParaRPr sz="900" u="none" cap="none" strike="noStrike">
                        <a:latin typeface="Avenir"/>
                        <a:ea typeface="Avenir"/>
                        <a:cs typeface="Avenir"/>
                        <a:sym typeface="Avenir"/>
                      </a:endParaRPr>
                    </a:p>
                  </a:txBody>
                  <a:tcPr marT="13975" marB="0" marR="0" marL="0"/>
                </a:tc>
                <a:tc>
                  <a:txBody>
                    <a:bodyPr/>
                    <a:lstStyle/>
                    <a:p>
                      <a:pPr indent="0" lvl="0" marL="0" marR="0" rtl="0" algn="l">
                        <a:lnSpc>
                          <a:spcPct val="100000"/>
                        </a:lnSpc>
                        <a:spcBef>
                          <a:spcPts val="0"/>
                        </a:spcBef>
                        <a:spcAft>
                          <a:spcPts val="0"/>
                        </a:spcAft>
                        <a:buNone/>
                      </a:pPr>
                      <a:r>
                        <a:t/>
                      </a:r>
                      <a:endParaRPr sz="900" u="none" cap="none" strike="noStrike">
                        <a:latin typeface="Times New Roman"/>
                        <a:ea typeface="Times New Roman"/>
                        <a:cs typeface="Times New Roman"/>
                        <a:sym typeface="Times New Roman"/>
                      </a:endParaRPr>
                    </a:p>
                  </a:txBody>
                  <a:tcPr marT="0" marB="0" marR="0" marL="0"/>
                </a:tc>
                <a:tc>
                  <a:txBody>
                    <a:bodyPr/>
                    <a:lstStyle/>
                    <a:p>
                      <a:pPr indent="0" lvl="0" marL="0" marR="0" rtl="0" algn="l">
                        <a:lnSpc>
                          <a:spcPct val="100000"/>
                        </a:lnSpc>
                        <a:spcBef>
                          <a:spcPts val="0"/>
                        </a:spcBef>
                        <a:spcAft>
                          <a:spcPts val="0"/>
                        </a:spcAft>
                        <a:buNone/>
                      </a:pPr>
                      <a:r>
                        <a:t/>
                      </a:r>
                      <a:endParaRPr sz="900" u="none" cap="none" strike="noStrike">
                        <a:latin typeface="Times New Roman"/>
                        <a:ea typeface="Times New Roman"/>
                        <a:cs typeface="Times New Roman"/>
                        <a:sym typeface="Times New Roman"/>
                      </a:endParaRPr>
                    </a:p>
                  </a:txBody>
                  <a:tcPr marT="0" marB="0" marR="0" marL="0">
                    <a:lnR cap="flat" cmpd="sng" w="9525">
                      <a:solidFill>
                        <a:srgbClr val="000000"/>
                      </a:solidFill>
                      <a:prstDash val="solid"/>
                      <a:round/>
                      <a:headEnd len="sm" w="sm" type="none"/>
                      <a:tailEnd len="sm" w="sm" type="none"/>
                    </a:lnR>
                  </a:tcPr>
                </a:tc>
              </a:tr>
              <a:tr h="221625">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OA</a:t>
                      </a:r>
                      <a:endParaRPr sz="950" u="none" cap="none" strike="noStrike">
                        <a:latin typeface="Avenir"/>
                        <a:ea typeface="Avenir"/>
                        <a:cs typeface="Avenir"/>
                        <a:sym typeface="Avenir"/>
                      </a:endParaRPr>
                    </a:p>
                  </a:txBody>
                  <a:tcPr marT="5725" marB="0" marR="0" marL="0">
                    <a:lnL cap="flat" cmpd="sng" w="9525">
                      <a:solidFill>
                        <a:srgbClr val="000000"/>
                      </a:solidFill>
                      <a:prstDash val="solid"/>
                      <a:round/>
                      <a:headEnd len="sm" w="sm" type="none"/>
                      <a:tailEnd len="sm" w="sm" type="none"/>
                    </a:lnL>
                    <a:lnB cap="flat" cmpd="sng" w="9525">
                      <a:solidFill>
                        <a:srgbClr val="000000"/>
                      </a:solidFill>
                      <a:prstDash val="solid"/>
                      <a:round/>
                      <a:headEnd len="sm" w="sm" type="none"/>
                      <a:tailEnd len="sm" w="sm" type="none"/>
                    </a:lnB>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Outstanding Achievement Award</a:t>
                      </a:r>
                      <a:endParaRPr sz="900" u="none" cap="none" strike="noStrike">
                        <a:latin typeface="Avenir"/>
                        <a:ea typeface="Avenir"/>
                        <a:cs typeface="Avenir"/>
                        <a:sym typeface="Avenir"/>
                      </a:endParaRPr>
                    </a:p>
                  </a:txBody>
                  <a:tcPr marT="13975" marB="0" marR="0" marL="0">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900" u="none" cap="none" strike="noStrike">
                        <a:latin typeface="Times New Roman"/>
                        <a:ea typeface="Times New Roman"/>
                        <a:cs typeface="Times New Roman"/>
                        <a:sym typeface="Times New Roman"/>
                      </a:endParaRPr>
                    </a:p>
                  </a:txBody>
                  <a:tcPr marT="0" marB="0" marR="0" marL="0">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900" u="none" cap="none" strike="noStrike">
                        <a:latin typeface="Times New Roman"/>
                        <a:ea typeface="Times New Roman"/>
                        <a:cs typeface="Times New Roman"/>
                        <a:sym typeface="Times New Roman"/>
                      </a:endParaRPr>
                    </a:p>
                  </a:txBody>
                  <a:tcPr marT="0" marB="0" marR="0" marL="0">
                    <a:lnR cap="flat" cmpd="sng" w="9525">
                      <a:solidFill>
                        <a:srgbClr val="000000"/>
                      </a:solidFill>
                      <a:prstDash val="solid"/>
                      <a:round/>
                      <a:headEnd len="sm" w="sm" type="none"/>
                      <a:tailEnd len="sm" w="sm" type="none"/>
                    </a:lnR>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14" name="Shape 114"/>
        <p:cNvGrpSpPr/>
        <p:nvPr/>
      </p:nvGrpSpPr>
      <p:grpSpPr>
        <a:xfrm>
          <a:off x="0" y="0"/>
          <a:ext cx="0" cy="0"/>
          <a:chOff x="0" y="0"/>
          <a:chExt cx="0" cy="0"/>
        </a:xfrm>
      </p:grpSpPr>
      <p:sp>
        <p:nvSpPr>
          <p:cNvPr id="115" name="Google Shape;115;p15"/>
          <p:cNvSpPr txBox="1"/>
          <p:nvPr/>
        </p:nvSpPr>
        <p:spPr>
          <a:xfrm>
            <a:off x="451104" y="455168"/>
            <a:ext cx="6887700" cy="829800"/>
          </a:xfrm>
          <a:prstGeom prst="rect">
            <a:avLst/>
          </a:prstGeom>
          <a:noFill/>
          <a:ln>
            <a:noFill/>
          </a:ln>
        </p:spPr>
        <p:txBody>
          <a:bodyPr anchorCtr="0" anchor="t" bIns="0" lIns="0" spcFirstLastPara="1" rIns="0" wrap="square" tIns="11425">
            <a:spAutoFit/>
          </a:bodyPr>
          <a:lstStyle/>
          <a:p>
            <a:pPr indent="0" lvl="0" marL="0" marR="0" rtl="0" algn="ctr">
              <a:lnSpc>
                <a:spcPct val="100000"/>
              </a:lnSpc>
              <a:spcBef>
                <a:spcPts val="0"/>
              </a:spcBef>
              <a:spcAft>
                <a:spcPts val="0"/>
              </a:spcAft>
              <a:buNone/>
            </a:pPr>
            <a:r>
              <a:rPr b="1" i="0" lang="en-US" sz="1400" u="none" cap="none" strike="noStrike">
                <a:solidFill>
                  <a:schemeClr val="dk1"/>
                </a:solidFill>
                <a:latin typeface="Avenir"/>
                <a:ea typeface="Avenir"/>
                <a:cs typeface="Avenir"/>
                <a:sym typeface="Avenir"/>
              </a:rPr>
              <a:t>Vivace</a:t>
            </a:r>
            <a:endParaRPr b="0" i="0" sz="1400" u="none" cap="none" strike="noStrike">
              <a:solidFill>
                <a:schemeClr val="dk1"/>
              </a:solidFill>
              <a:latin typeface="Avenir"/>
              <a:ea typeface="Avenir"/>
              <a:cs typeface="Avenir"/>
              <a:sym typeface="Avenir"/>
            </a:endParaRPr>
          </a:p>
          <a:p>
            <a:pPr indent="0" lvl="0" marL="0" marR="0" rtl="0" algn="l">
              <a:lnSpc>
                <a:spcPct val="100000"/>
              </a:lnSpc>
              <a:spcBef>
                <a:spcPts val="5"/>
              </a:spcBef>
              <a:spcAft>
                <a:spcPts val="0"/>
              </a:spcAft>
              <a:buNone/>
            </a:pPr>
            <a:r>
              <a:t/>
            </a:r>
            <a:endParaRPr b="0" i="0" sz="1550" u="none" cap="none" strike="noStrike">
              <a:solidFill>
                <a:schemeClr val="dk1"/>
              </a:solidFill>
              <a:latin typeface="Avenir"/>
              <a:ea typeface="Avenir"/>
              <a:cs typeface="Avenir"/>
              <a:sym typeface="Avenir"/>
            </a:endParaRPr>
          </a:p>
          <a:p>
            <a:pPr indent="0" lvl="0" marL="0" marR="5080" rtl="0" algn="r">
              <a:lnSpc>
                <a:spcPct val="100000"/>
              </a:lnSpc>
              <a:spcBef>
                <a:spcPts val="0"/>
              </a:spcBef>
              <a:spcAft>
                <a:spcPts val="0"/>
              </a:spcAft>
              <a:buNone/>
            </a:pPr>
            <a:r>
              <a:rPr b="0" i="1" lang="en-US" sz="1100" u="none" cap="none" strike="noStrike">
                <a:solidFill>
                  <a:schemeClr val="dk1"/>
                </a:solidFill>
                <a:latin typeface="Avenir"/>
                <a:ea typeface="Avenir"/>
                <a:cs typeface="Avenir"/>
                <a:sym typeface="Avenir"/>
              </a:rPr>
              <a:t>You Raise Me Up </a:t>
            </a:r>
            <a:r>
              <a:rPr b="0" i="0" lang="en-US" sz="1100" u="none" cap="none" strike="noStrike">
                <a:solidFill>
                  <a:schemeClr val="dk1"/>
                </a:solidFill>
                <a:latin typeface="Avenir"/>
                <a:ea typeface="Avenir"/>
                <a:cs typeface="Avenir"/>
                <a:sym typeface="Avenir"/>
              </a:rPr>
              <a:t>............................................................Words and music by Brendan Graham and Rolf Lovland</a:t>
            </a:r>
            <a:endParaRPr b="0" i="0" sz="1100" u="none" cap="none" strike="noStrike">
              <a:solidFill>
                <a:schemeClr val="dk1"/>
              </a:solidFill>
              <a:latin typeface="Avenir"/>
              <a:ea typeface="Avenir"/>
              <a:cs typeface="Avenir"/>
              <a:sym typeface="Avenir"/>
            </a:endParaRPr>
          </a:p>
          <a:p>
            <a:pPr indent="0" lvl="0" marL="0" marR="6985" rtl="0" algn="r">
              <a:lnSpc>
                <a:spcPct val="100000"/>
              </a:lnSpc>
              <a:spcBef>
                <a:spcPts val="195"/>
              </a:spcBef>
              <a:spcAft>
                <a:spcPts val="0"/>
              </a:spcAft>
              <a:buNone/>
            </a:pPr>
            <a:r>
              <a:rPr b="0" i="0" lang="en-US" sz="1100" u="none" cap="none" strike="noStrike">
                <a:solidFill>
                  <a:schemeClr val="dk1"/>
                </a:solidFill>
                <a:latin typeface="Avenir"/>
                <a:ea typeface="Avenir"/>
                <a:cs typeface="Avenir"/>
                <a:sym typeface="Avenir"/>
              </a:rPr>
              <a:t>Arranged by Roger Emerson</a:t>
            </a:r>
            <a:endParaRPr b="0" i="0" sz="1100" u="none" cap="none" strike="noStrike">
              <a:solidFill>
                <a:schemeClr val="dk1"/>
              </a:solidFill>
              <a:latin typeface="Avenir"/>
              <a:ea typeface="Avenir"/>
              <a:cs typeface="Avenir"/>
              <a:sym typeface="Avenir"/>
            </a:endParaRPr>
          </a:p>
        </p:txBody>
      </p:sp>
      <p:sp>
        <p:nvSpPr>
          <p:cNvPr id="116" name="Google Shape;116;p15"/>
          <p:cNvSpPr txBox="1"/>
          <p:nvPr/>
        </p:nvSpPr>
        <p:spPr>
          <a:xfrm>
            <a:off x="713231" y="1782267"/>
            <a:ext cx="1151400" cy="2468400"/>
          </a:xfrm>
          <a:prstGeom prst="rect">
            <a:avLst/>
          </a:prstGeom>
          <a:noFill/>
          <a:ln>
            <a:noFill/>
          </a:ln>
        </p:spPr>
        <p:txBody>
          <a:bodyPr anchorCtr="0" anchor="t" bIns="0" lIns="0" spcFirstLastPara="1" rIns="0" wrap="square" tIns="12050">
            <a:spAutoFit/>
          </a:bodyPr>
          <a:lstStyle/>
          <a:p>
            <a:pPr indent="-1270" lvl="0" marL="133985" marR="126364"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Abid Alam  Liam Anderson  Collin Archer  Elijah Barela  Bret Beumer</a:t>
            </a:r>
            <a:endParaRPr b="0" i="0" sz="1000" u="none" cap="none" strike="noStrike">
              <a:solidFill>
                <a:schemeClr val="dk1"/>
              </a:solidFill>
              <a:latin typeface="Avenir"/>
              <a:ea typeface="Avenir"/>
              <a:cs typeface="Avenir"/>
              <a:sym typeface="Avenir"/>
            </a:endParaRPr>
          </a:p>
          <a:p>
            <a:pPr indent="-5079" lvl="0" marL="12700" marR="508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Will Boguslawski  Tyler Boyum  Zachary Byers ∫S </a:t>
            </a:r>
            <a:r>
              <a:rPr b="1" i="0" lang="en-US" sz="1000" u="none" cap="none" strike="noStrike">
                <a:solidFill>
                  <a:schemeClr val="dk1"/>
                </a:solidFill>
                <a:latin typeface="Avenir"/>
                <a:ea typeface="Avenir"/>
                <a:cs typeface="Avenir"/>
                <a:sym typeface="Avenir"/>
              </a:rPr>
              <a:t>B  </a:t>
            </a:r>
            <a:r>
              <a:rPr b="0" i="0" lang="en-US" sz="1000" u="none" cap="none" strike="noStrike">
                <a:solidFill>
                  <a:schemeClr val="dk1"/>
                </a:solidFill>
                <a:latin typeface="Avenir"/>
                <a:ea typeface="Avenir"/>
                <a:cs typeface="Avenir"/>
                <a:sym typeface="Avenir"/>
              </a:rPr>
              <a:t>Adeh Che</a:t>
            </a:r>
            <a:endParaRPr b="0" i="0" sz="1000" u="none" cap="none" strike="noStrike">
              <a:solidFill>
                <a:schemeClr val="dk1"/>
              </a:solidFill>
              <a:latin typeface="Avenir"/>
              <a:ea typeface="Avenir"/>
              <a:cs typeface="Avenir"/>
              <a:sym typeface="Avenir"/>
            </a:endParaRPr>
          </a:p>
          <a:p>
            <a:pPr indent="-2540" lvl="0" marL="27305" marR="19685" rtl="0" algn="ctr">
              <a:lnSpc>
                <a:spcPct val="115000"/>
              </a:lnSpc>
              <a:spcBef>
                <a:spcPts val="10"/>
              </a:spcBef>
              <a:spcAft>
                <a:spcPts val="0"/>
              </a:spcAft>
              <a:buNone/>
            </a:pPr>
            <a:r>
              <a:rPr b="0" i="0" lang="en-US" sz="1000" u="none" cap="none" strike="noStrike">
                <a:solidFill>
                  <a:schemeClr val="dk1"/>
                </a:solidFill>
                <a:latin typeface="Avenir"/>
                <a:ea typeface="Avenir"/>
                <a:cs typeface="Avenir"/>
                <a:sym typeface="Avenir"/>
              </a:rPr>
              <a:t>Jack Christenson  Raymond Cochran  Luke Colucci  Johnathan Corbett  Aaron Cota </a:t>
            </a:r>
            <a:r>
              <a:rPr b="1" i="0" lang="en-US" sz="1000" u="none" cap="none" strike="noStrike">
                <a:solidFill>
                  <a:schemeClr val="dk1"/>
                </a:solidFill>
                <a:latin typeface="Avenir"/>
                <a:ea typeface="Avenir"/>
                <a:cs typeface="Avenir"/>
                <a:sym typeface="Avenir"/>
              </a:rPr>
              <a:t>L</a:t>
            </a:r>
            <a:endParaRPr b="0" i="0" sz="1000" u="none" cap="none" strike="noStrike">
              <a:solidFill>
                <a:schemeClr val="dk1"/>
              </a:solidFill>
              <a:latin typeface="Avenir"/>
              <a:ea typeface="Avenir"/>
              <a:cs typeface="Avenir"/>
              <a:sym typeface="Avenir"/>
            </a:endParaRPr>
          </a:p>
        </p:txBody>
      </p:sp>
      <p:sp>
        <p:nvSpPr>
          <p:cNvPr id="117" name="Google Shape;117;p15"/>
          <p:cNvSpPr txBox="1"/>
          <p:nvPr/>
        </p:nvSpPr>
        <p:spPr>
          <a:xfrm>
            <a:off x="2380488" y="1782267"/>
            <a:ext cx="1286400" cy="2489700"/>
          </a:xfrm>
          <a:prstGeom prst="rect">
            <a:avLst/>
          </a:prstGeom>
          <a:noFill/>
          <a:ln>
            <a:noFill/>
          </a:ln>
        </p:spPr>
        <p:txBody>
          <a:bodyPr anchorCtr="0" anchor="t" bIns="0" lIns="0" spcFirstLastPara="1" rIns="0" wrap="square" tIns="12050">
            <a:spAutoFit/>
          </a:bodyPr>
          <a:lstStyle/>
          <a:p>
            <a:pPr indent="0" lvl="0" marL="207645" marR="19685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Jack Dang  Austin Devnich</a:t>
            </a:r>
            <a:endParaRPr b="0" i="0" sz="1000" u="none" cap="none" strike="noStrike">
              <a:solidFill>
                <a:schemeClr val="dk1"/>
              </a:solidFill>
              <a:latin typeface="Avenir"/>
              <a:ea typeface="Avenir"/>
              <a:cs typeface="Avenir"/>
              <a:sym typeface="Avenir"/>
            </a:endParaRPr>
          </a:p>
          <a:p>
            <a:pPr indent="0" lvl="0" marL="79375" marR="7112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Connor Dixon ∑ ∫S  Liam Donahue  Colin Duffy</a:t>
            </a:r>
            <a:endParaRPr b="0" i="0" sz="1000" u="none" cap="none" strike="noStrike">
              <a:solidFill>
                <a:schemeClr val="dk1"/>
              </a:solidFill>
              <a:latin typeface="Avenir"/>
              <a:ea typeface="Avenir"/>
              <a:cs typeface="Avenir"/>
              <a:sym typeface="Avenir"/>
            </a:endParaRPr>
          </a:p>
          <a:p>
            <a:pPr indent="-634" lvl="0" marL="179705" marR="170815"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Gavin Foote  Cooper George  Max Greener</a:t>
            </a:r>
            <a:endParaRPr b="0" i="0" sz="1000" u="none" cap="none" strike="noStrike">
              <a:solidFill>
                <a:schemeClr val="dk1"/>
              </a:solidFill>
              <a:latin typeface="Avenir"/>
              <a:ea typeface="Avenir"/>
              <a:cs typeface="Avenir"/>
              <a:sym typeface="Avenir"/>
            </a:endParaRPr>
          </a:p>
          <a:p>
            <a:pPr indent="0" lvl="0" marL="12700" marR="5080" rtl="0" algn="ctr">
              <a:lnSpc>
                <a:spcPct val="115000"/>
              </a:lnSpc>
              <a:spcBef>
                <a:spcPts val="10"/>
              </a:spcBef>
              <a:spcAft>
                <a:spcPts val="0"/>
              </a:spcAft>
              <a:buNone/>
            </a:pPr>
            <a:r>
              <a:rPr b="0" i="0" lang="en-US" sz="1000" u="none" cap="none" strike="noStrike">
                <a:solidFill>
                  <a:schemeClr val="dk1"/>
                </a:solidFill>
                <a:latin typeface="Avenir"/>
                <a:ea typeface="Avenir"/>
                <a:cs typeface="Avenir"/>
                <a:sym typeface="Avenir"/>
              </a:rPr>
              <a:t>Christopher Guden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Drew Gullickson  Nathanael Hadgu  Ja'leel Hardemon  Logan Heim</a:t>
            </a:r>
            <a:endParaRPr b="0" i="0" sz="1000" u="none" cap="none" strike="noStrike">
              <a:solidFill>
                <a:schemeClr val="dk1"/>
              </a:solidFill>
              <a:latin typeface="Avenir"/>
              <a:ea typeface="Avenir"/>
              <a:cs typeface="Avenir"/>
              <a:sym typeface="Avenir"/>
            </a:endParaRPr>
          </a:p>
          <a:p>
            <a:pPr indent="0" lvl="0" marL="2540" marR="0" rtl="0" algn="ctr">
              <a:lnSpc>
                <a:spcPct val="115000"/>
              </a:lnSpc>
              <a:spcBef>
                <a:spcPts val="165"/>
              </a:spcBef>
              <a:spcAft>
                <a:spcPts val="0"/>
              </a:spcAft>
              <a:buNone/>
            </a:pPr>
            <a:r>
              <a:rPr b="0" i="0" lang="en-US" sz="1000" u="none" cap="none" strike="noStrike">
                <a:solidFill>
                  <a:schemeClr val="dk1"/>
                </a:solidFill>
                <a:latin typeface="Avenir"/>
                <a:ea typeface="Avenir"/>
                <a:cs typeface="Avenir"/>
                <a:sym typeface="Avenir"/>
              </a:rPr>
              <a:t>Brady Hoffman</a:t>
            </a:r>
            <a:endParaRPr b="0" i="0" sz="1000" u="none" cap="none" strike="noStrike">
              <a:solidFill>
                <a:schemeClr val="dk1"/>
              </a:solidFill>
              <a:latin typeface="Avenir"/>
              <a:ea typeface="Avenir"/>
              <a:cs typeface="Avenir"/>
              <a:sym typeface="Avenir"/>
            </a:endParaRPr>
          </a:p>
        </p:txBody>
      </p:sp>
      <p:sp>
        <p:nvSpPr>
          <p:cNvPr id="118" name="Google Shape;118;p15"/>
          <p:cNvSpPr txBox="1"/>
          <p:nvPr/>
        </p:nvSpPr>
        <p:spPr>
          <a:xfrm>
            <a:off x="4166615" y="1782267"/>
            <a:ext cx="1193100" cy="2473800"/>
          </a:xfrm>
          <a:prstGeom prst="rect">
            <a:avLst/>
          </a:prstGeom>
          <a:noFill/>
          <a:ln>
            <a:noFill/>
          </a:ln>
        </p:spPr>
        <p:txBody>
          <a:bodyPr anchorCtr="0" anchor="t" bIns="0" lIns="0" spcFirstLastPara="1" rIns="0" wrap="square" tIns="12050">
            <a:spAutoFit/>
          </a:bodyPr>
          <a:lstStyle/>
          <a:p>
            <a:pPr indent="634" lvl="0" marL="12700" marR="508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Trevor Hovick  Jaden Johnson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Farhan Khondakar  Nick Lillemoen  Brandan McCready  Peter McNamara £  John Neithercott ™  Jackson Newhouse  Peter Nguyen </a:t>
            </a:r>
            <a:r>
              <a:rPr b="1" i="0" lang="en-US" sz="1000" u="none" cap="none" strike="noStrike">
                <a:solidFill>
                  <a:schemeClr val="dk1"/>
                </a:solidFill>
                <a:latin typeface="Avenir"/>
                <a:ea typeface="Avenir"/>
                <a:cs typeface="Avenir"/>
                <a:sym typeface="Avenir"/>
              </a:rPr>
              <a:t>L </a:t>
            </a:r>
            <a:r>
              <a:rPr b="0" i="0" lang="en-US" sz="1000" u="none" cap="none" strike="noStrike">
                <a:solidFill>
                  <a:schemeClr val="dk1"/>
                </a:solidFill>
                <a:latin typeface="Avenir"/>
                <a:ea typeface="Avenir"/>
                <a:cs typeface="Avenir"/>
                <a:sym typeface="Avenir"/>
              </a:rPr>
              <a:t>™  Jimmy Nicklay</a:t>
            </a:r>
            <a:endParaRPr b="0" i="0" sz="1000" u="none" cap="none" strike="noStrike">
              <a:solidFill>
                <a:schemeClr val="dk1"/>
              </a:solidFill>
              <a:latin typeface="Avenir"/>
              <a:ea typeface="Avenir"/>
              <a:cs typeface="Avenir"/>
              <a:sym typeface="Avenir"/>
            </a:endParaRPr>
          </a:p>
          <a:p>
            <a:pPr indent="344169" lvl="0" marL="18415" marR="9525" rtl="0" algn="l">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Paul Oh  Godwin Osei Bonsu</a:t>
            </a:r>
            <a:endParaRPr b="0" i="0" sz="1000" u="none" cap="none" strike="noStrike">
              <a:solidFill>
                <a:schemeClr val="dk1"/>
              </a:solidFill>
              <a:latin typeface="Avenir"/>
              <a:ea typeface="Avenir"/>
              <a:cs typeface="Avenir"/>
              <a:sym typeface="Avenir"/>
            </a:endParaRPr>
          </a:p>
          <a:p>
            <a:pPr indent="-106679" lvl="0" marL="295910" marR="179705" rtl="0" algn="l">
              <a:lnSpc>
                <a:spcPct val="115000"/>
              </a:lnSpc>
              <a:spcBef>
                <a:spcPts val="50"/>
              </a:spcBef>
              <a:spcAft>
                <a:spcPts val="0"/>
              </a:spcAft>
              <a:buNone/>
            </a:pPr>
            <a:r>
              <a:rPr b="0" i="0" lang="en-US" sz="1000" u="none" cap="none" strike="noStrike">
                <a:solidFill>
                  <a:schemeClr val="dk1"/>
                </a:solidFill>
                <a:latin typeface="Avenir"/>
                <a:ea typeface="Avenir"/>
                <a:cs typeface="Avenir"/>
                <a:sym typeface="Avenir"/>
              </a:rPr>
              <a:t>Jake Peterson  Ben Pilger</a:t>
            </a:r>
            <a:endParaRPr b="0" i="0" sz="1000" u="none" cap="none" strike="noStrike">
              <a:solidFill>
                <a:schemeClr val="dk1"/>
              </a:solidFill>
              <a:latin typeface="Avenir"/>
              <a:ea typeface="Avenir"/>
              <a:cs typeface="Avenir"/>
              <a:sym typeface="Avenir"/>
            </a:endParaRPr>
          </a:p>
        </p:txBody>
      </p:sp>
      <p:sp>
        <p:nvSpPr>
          <p:cNvPr id="119" name="Google Shape;119;p15"/>
          <p:cNvSpPr txBox="1"/>
          <p:nvPr/>
        </p:nvSpPr>
        <p:spPr>
          <a:xfrm>
            <a:off x="5922264" y="1782267"/>
            <a:ext cx="1155000" cy="2291400"/>
          </a:xfrm>
          <a:prstGeom prst="rect">
            <a:avLst/>
          </a:prstGeom>
          <a:noFill/>
          <a:ln>
            <a:noFill/>
          </a:ln>
        </p:spPr>
        <p:txBody>
          <a:bodyPr anchorCtr="0" anchor="t" bIns="0" lIns="0" spcFirstLastPara="1" rIns="0" wrap="square" tIns="12050">
            <a:spAutoFit/>
          </a:bodyPr>
          <a:lstStyle/>
          <a:p>
            <a:pPr indent="-635" lvl="0" marL="12065" marR="5080" rtl="0" algn="ctr">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Connor Proshek  Ian Rambo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Michael Raykhfeld  Thomas Reitsma  Aiden Sorsoleil  Joshua Stalsberg </a:t>
            </a:r>
            <a:r>
              <a:rPr b="1" i="1" lang="en-US" sz="1000" u="none" cap="none" strike="noStrike">
                <a:solidFill>
                  <a:schemeClr val="dk1"/>
                </a:solidFill>
                <a:latin typeface="Avenir"/>
                <a:ea typeface="Avenir"/>
                <a:cs typeface="Avenir"/>
                <a:sym typeface="Avenir"/>
              </a:rPr>
              <a:t>S  </a:t>
            </a:r>
            <a:r>
              <a:rPr b="0" i="0" lang="en-US" sz="1000" u="none" cap="none" strike="noStrike">
                <a:solidFill>
                  <a:schemeClr val="dk1"/>
                </a:solidFill>
                <a:latin typeface="Avenir"/>
                <a:ea typeface="Avenir"/>
                <a:cs typeface="Avenir"/>
                <a:sym typeface="Avenir"/>
              </a:rPr>
              <a:t>Elliot Stone</a:t>
            </a:r>
            <a:endParaRPr b="0" i="0" sz="1000" u="none" cap="none" strike="noStrike">
              <a:solidFill>
                <a:schemeClr val="dk1"/>
              </a:solidFill>
              <a:latin typeface="Avenir"/>
              <a:ea typeface="Avenir"/>
              <a:cs typeface="Avenir"/>
              <a:sym typeface="Avenir"/>
            </a:endParaRPr>
          </a:p>
          <a:p>
            <a:pPr indent="0" lvl="0" marL="247015" marR="239395" rtl="0" algn="l">
              <a:lnSpc>
                <a:spcPct val="115000"/>
              </a:lnSpc>
              <a:spcBef>
                <a:spcPts val="0"/>
              </a:spcBef>
              <a:spcAft>
                <a:spcPts val="0"/>
              </a:spcAft>
              <a:buNone/>
            </a:pPr>
            <a:r>
              <a:rPr b="0" i="0" lang="en-US" sz="1000" u="none" cap="none" strike="noStrike">
                <a:solidFill>
                  <a:schemeClr val="dk1"/>
                </a:solidFill>
                <a:latin typeface="Avenir"/>
                <a:ea typeface="Avenir"/>
                <a:cs typeface="Avenir"/>
                <a:sym typeface="Avenir"/>
              </a:rPr>
              <a:t>A.J. Tawiah  Jimmy Thai</a:t>
            </a:r>
            <a:endParaRPr b="0" i="0" sz="1000" u="none" cap="none" strike="noStrike">
              <a:solidFill>
                <a:schemeClr val="dk1"/>
              </a:solidFill>
              <a:latin typeface="Avenir"/>
              <a:ea typeface="Avenir"/>
              <a:cs typeface="Avenir"/>
              <a:sym typeface="Avenir"/>
            </a:endParaRPr>
          </a:p>
          <a:p>
            <a:pPr indent="0" lvl="0" marL="161925" marR="152400" rtl="0" algn="ctr">
              <a:lnSpc>
                <a:spcPct val="115000"/>
              </a:lnSpc>
              <a:spcBef>
                <a:spcPts val="10"/>
              </a:spcBef>
              <a:spcAft>
                <a:spcPts val="0"/>
              </a:spcAft>
              <a:buNone/>
            </a:pPr>
            <a:r>
              <a:rPr b="0" i="0" lang="en-US" sz="1000" u="none" cap="none" strike="noStrike">
                <a:solidFill>
                  <a:schemeClr val="dk1"/>
                </a:solidFill>
                <a:latin typeface="Avenir"/>
                <a:ea typeface="Avenir"/>
                <a:cs typeface="Avenir"/>
                <a:sym typeface="Avenir"/>
              </a:rPr>
              <a:t>Carson Turner  Noah Webb  Nick Wenthe  Brody Young</a:t>
            </a:r>
            <a:endParaRPr b="0" i="0" sz="1000" u="none" cap="none" strike="noStrike">
              <a:solidFill>
                <a:schemeClr val="dk1"/>
              </a:solidFill>
              <a:latin typeface="Avenir"/>
              <a:ea typeface="Avenir"/>
              <a:cs typeface="Avenir"/>
              <a:sym typeface="Avenir"/>
            </a:endParaRPr>
          </a:p>
        </p:txBody>
      </p:sp>
      <p:graphicFrame>
        <p:nvGraphicFramePr>
          <p:cNvPr id="120" name="Google Shape;120;p15"/>
          <p:cNvGraphicFramePr/>
          <p:nvPr/>
        </p:nvGraphicFramePr>
        <p:xfrm>
          <a:off x="861694" y="4803705"/>
          <a:ext cx="3000000" cy="3000000"/>
        </p:xfrm>
        <a:graphic>
          <a:graphicData uri="http://schemas.openxmlformats.org/drawingml/2006/table">
            <a:tbl>
              <a:tblPr bandRow="1" firstRow="1">
                <a:noFill/>
                <a:tableStyleId>{5C415A2D-AE45-4AB6-B5DC-14E0E17819BE}</a:tableStyleId>
              </a:tblPr>
              <a:tblGrid>
                <a:gridCol w="398150"/>
                <a:gridCol w="2712075"/>
                <a:gridCol w="390525"/>
                <a:gridCol w="2541900"/>
              </a:tblGrid>
              <a:tr h="256550">
                <a:tc gridSpan="4">
                  <a:txBody>
                    <a:bodyPr/>
                    <a:lstStyle/>
                    <a:p>
                      <a:pPr indent="0" lvl="0" marL="92710" marR="0" rtl="0" algn="l">
                        <a:lnSpc>
                          <a:spcPct val="100000"/>
                        </a:lnSpc>
                        <a:spcBef>
                          <a:spcPts val="0"/>
                        </a:spcBef>
                        <a:spcAft>
                          <a:spcPts val="0"/>
                        </a:spcAft>
                        <a:buNone/>
                      </a:pPr>
                      <a:r>
                        <a:rPr b="1" lang="en-US" sz="1000" u="sng" cap="none" strike="noStrike">
                          <a:latin typeface="Avenir"/>
                          <a:ea typeface="Avenir"/>
                          <a:cs typeface="Avenir"/>
                          <a:sym typeface="Avenir"/>
                        </a:rPr>
                        <a:t>KEY FOR ALL CHOIRS</a:t>
                      </a:r>
                      <a:endParaRPr sz="1000" u="none" cap="none" strike="noStrike">
                        <a:latin typeface="Avenir"/>
                        <a:ea typeface="Avenir"/>
                        <a:cs typeface="Avenir"/>
                        <a:sym typeface="Avenir"/>
                      </a:endParaRPr>
                    </a:p>
                  </a:txBody>
                  <a:tcPr marT="4825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tcPr>
                </a:tc>
                <a:tc hMerge="1"/>
                <a:tc hMerge="1"/>
                <a:tc hMerge="1"/>
              </a:tr>
              <a:tr h="208275">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3555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2020-2021 MMEA All-State Choir</a:t>
                      </a:r>
                      <a:endParaRPr sz="900" u="none" cap="none" strike="noStrike">
                        <a:latin typeface="Avenir"/>
                        <a:ea typeface="Avenir"/>
                        <a:cs typeface="Avenir"/>
                        <a:sym typeface="Avenir"/>
                      </a:endParaRPr>
                    </a:p>
                  </a:txBody>
                  <a:tcPr marT="48250" marB="0" marR="0" marL="0"/>
                </a:tc>
                <a:tc>
                  <a:txBody>
                    <a:bodyPr/>
                    <a:lstStyle/>
                    <a:p>
                      <a:pPr indent="0" lvl="0" marL="182880" marR="0" rtl="0" algn="l">
                        <a:lnSpc>
                          <a:spcPct val="100000"/>
                        </a:lnSpc>
                        <a:spcBef>
                          <a:spcPts val="0"/>
                        </a:spcBef>
                        <a:spcAft>
                          <a:spcPts val="0"/>
                        </a:spcAft>
                        <a:buNone/>
                      </a:pPr>
                      <a:r>
                        <a:rPr i="1" lang="en-US" sz="950" u="none" cap="none" strike="noStrike">
                          <a:latin typeface="Avenir"/>
                          <a:ea typeface="Avenir"/>
                          <a:cs typeface="Avenir"/>
                          <a:sym typeface="Avenir"/>
                        </a:rPr>
                        <a:t>S</a:t>
                      </a:r>
                      <a:endParaRPr sz="950" u="none" cap="none" strike="noStrike">
                        <a:latin typeface="Avenir"/>
                        <a:ea typeface="Avenir"/>
                        <a:cs typeface="Avenir"/>
                        <a:sym typeface="Avenir"/>
                      </a:endParaRPr>
                    </a:p>
                  </a:txBody>
                  <a:tcPr marT="39375"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Senior, Class of 2021</a:t>
                      </a:r>
                      <a:endParaRPr sz="900" u="none" cap="none" strike="noStrike">
                        <a:latin typeface="Avenir"/>
                        <a:ea typeface="Avenir"/>
                        <a:cs typeface="Avenir"/>
                        <a:sym typeface="Avenir"/>
                      </a:endParaRPr>
                    </a:p>
                  </a:txBody>
                  <a:tcPr marT="4825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2020-2021 MMEA All-State Jazz Band</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Vocal Music Student of the Year</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2021-2022 MMEA All-State Choir</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South Suburban Conference Musician Award</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2021-2022 MMEA All-State Orchestra</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Tri-M Music &amp; Dance Honor Society</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Superior with Honors, Solo &amp; Ensemble Contest</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Choral Union Officer</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∫S</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Contest Solo “Superior” Rating</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Å</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Aurora</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∫E</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Contest Solo “Excellent” Rating</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Ω</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Cantabile Chamber Ensemble</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1000" u="none" cap="none" strike="noStrike">
                          <a:latin typeface="Avenir"/>
                          <a:ea typeface="Avenir"/>
                          <a:cs typeface="Avenir"/>
                          <a:sym typeface="Avenir"/>
                        </a:rPr>
                        <a:t>€S</a:t>
                      </a:r>
                      <a:endParaRPr sz="1000" u="none" cap="none" strike="noStrike">
                        <a:latin typeface="Avenir"/>
                        <a:ea typeface="Avenir"/>
                        <a:cs typeface="Avenir"/>
                        <a:sym typeface="Avenir"/>
                      </a:endParaRPr>
                    </a:p>
                  </a:txBody>
                  <a:tcPr marT="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Contest Ensemble “Superior” Rating</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Cantemus Chamber Ensemble</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2075">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L</a:t>
                      </a:r>
                      <a:endParaRPr sz="950" u="none" cap="none" strike="noStrike">
                        <a:latin typeface="Avenir"/>
                        <a:ea typeface="Avenir"/>
                        <a:cs typeface="Avenir"/>
                        <a:sym typeface="Avenir"/>
                      </a:endParaRPr>
                    </a:p>
                  </a:txBody>
                  <a:tcPr marT="445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Letter award</a:t>
                      </a:r>
                      <a:endParaRPr sz="900" u="none" cap="none" strike="noStrike">
                        <a:latin typeface="Avenir"/>
                        <a:ea typeface="Avenir"/>
                        <a:cs typeface="Avenir"/>
                        <a:sym typeface="Avenir"/>
                      </a:endParaRPr>
                    </a:p>
                  </a:txBody>
                  <a:tcPr marT="12700" marB="0" marR="0" marL="0"/>
                </a:tc>
                <a:tc>
                  <a:txBody>
                    <a:bodyPr/>
                    <a:lstStyle/>
                    <a:p>
                      <a:pPr indent="0" lvl="0" marL="182880" marR="0" rtl="0" algn="l">
                        <a:lnSpc>
                          <a:spcPct val="100000"/>
                        </a:lnSpc>
                        <a:spcBef>
                          <a:spcPts val="0"/>
                        </a:spcBef>
                        <a:spcAft>
                          <a:spcPts val="0"/>
                        </a:spcAft>
                        <a:buNone/>
                      </a:pPr>
                      <a:r>
                        <a:rPr lang="en-US" sz="1000" u="none" cap="none" strike="noStrike">
                          <a:latin typeface="Avenir"/>
                          <a:ea typeface="Avenir"/>
                          <a:cs typeface="Avenir"/>
                          <a:sym typeface="Avenir"/>
                        </a:rPr>
                        <a:t>Ç</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Chamber Singers</a:t>
                      </a:r>
                      <a:endParaRPr sz="900" u="none" cap="none" strike="noStrike">
                        <a:latin typeface="Avenir"/>
                        <a:ea typeface="Avenir"/>
                        <a:cs typeface="Avenir"/>
                        <a:sym typeface="Avenir"/>
                      </a:endParaRPr>
                    </a:p>
                  </a:txBody>
                  <a:tcPr marT="12700" marB="0" marR="0" marL="0">
                    <a:lnR cap="flat" cmpd="sng" w="9525">
                      <a:solidFill>
                        <a:srgbClr val="000000"/>
                      </a:solidFill>
                      <a:prstDash val="solid"/>
                      <a:round/>
                      <a:headEnd len="sm" w="sm" type="none"/>
                      <a:tailEnd len="sm" w="sm" type="none"/>
                    </a:lnR>
                  </a:tcPr>
                </a:tc>
              </a:tr>
              <a:tr h="172075">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B</a:t>
                      </a:r>
                      <a:endParaRPr sz="950" u="none" cap="none" strike="noStrike">
                        <a:latin typeface="Avenir"/>
                        <a:ea typeface="Avenir"/>
                        <a:cs typeface="Avenir"/>
                        <a:sym typeface="Avenir"/>
                      </a:endParaRPr>
                    </a:p>
                  </a:txBody>
                  <a:tcPr marT="3175"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Bar award</a:t>
                      </a:r>
                      <a:endParaRPr sz="900" u="none" cap="none" strike="noStrike">
                        <a:latin typeface="Avenir"/>
                        <a:ea typeface="Avenir"/>
                        <a:cs typeface="Avenir"/>
                        <a:sym typeface="Avenir"/>
                      </a:endParaRPr>
                    </a:p>
                  </a:txBody>
                  <a:tcPr marT="11425" marB="0" marR="0" marL="0"/>
                </a:tc>
                <a:tc>
                  <a:txBody>
                    <a:bodyPr/>
                    <a:lstStyle/>
                    <a:p>
                      <a:pPr indent="0" lvl="0" marL="182880" marR="0" rtl="0" algn="l">
                        <a:lnSpc>
                          <a:spcPct val="119000"/>
                        </a:lnSpc>
                        <a:spcBef>
                          <a:spcPts val="0"/>
                        </a:spcBef>
                        <a:spcAft>
                          <a:spcPts val="0"/>
                        </a:spcAft>
                        <a:buNone/>
                      </a:pPr>
                      <a:r>
                        <a:rPr lang="en-US" sz="1000" u="none" cap="none" strike="noStrike">
                          <a:latin typeface="Avenir"/>
                          <a:ea typeface="Avenir"/>
                          <a:cs typeface="Avenir"/>
                          <a:sym typeface="Avenir"/>
                        </a:rPr>
                        <a:t>£</a:t>
                      </a:r>
                      <a:endParaRPr sz="1000" u="none" cap="none" strike="noStrike">
                        <a:latin typeface="Avenir"/>
                        <a:ea typeface="Avenir"/>
                        <a:cs typeface="Avenir"/>
                        <a:sym typeface="Avenir"/>
                      </a:endParaRPr>
                    </a:p>
                  </a:txBody>
                  <a:tcPr marT="0" marB="0" marR="0" marL="0"/>
                </a:tc>
                <a:tc>
                  <a:txBody>
                    <a:bodyPr/>
                    <a:lstStyle/>
                    <a:p>
                      <a:pPr indent="0" lvl="0" marL="78740" marR="0" rtl="0" algn="l">
                        <a:lnSpc>
                          <a:spcPct val="100000"/>
                        </a:lnSpc>
                        <a:spcBef>
                          <a:spcPts val="0"/>
                        </a:spcBef>
                        <a:spcAft>
                          <a:spcPts val="0"/>
                        </a:spcAft>
                        <a:buNone/>
                      </a:pPr>
                      <a:r>
                        <a:rPr lang="en-US" sz="900" u="none" cap="none" strike="noStrike">
                          <a:latin typeface="Avenir"/>
                          <a:ea typeface="Avenir"/>
                          <a:cs typeface="Avenir"/>
                          <a:sym typeface="Avenir"/>
                        </a:rPr>
                        <a:t>Luminos</a:t>
                      </a:r>
                      <a:endParaRPr sz="900" u="none" cap="none" strike="noStrike">
                        <a:latin typeface="Avenir"/>
                        <a:ea typeface="Avenir"/>
                        <a:cs typeface="Avenir"/>
                        <a:sym typeface="Avenir"/>
                      </a:endParaRPr>
                    </a:p>
                  </a:txBody>
                  <a:tcPr marT="11425" marB="0" marR="0" marL="0">
                    <a:lnR cap="flat" cmpd="sng" w="9525">
                      <a:solidFill>
                        <a:srgbClr val="000000"/>
                      </a:solidFill>
                      <a:prstDash val="solid"/>
                      <a:round/>
                      <a:headEnd len="sm" w="sm" type="none"/>
                      <a:tailEnd len="sm" w="sm" type="none"/>
                    </a:lnR>
                  </a:tcPr>
                </a:tc>
              </a:tr>
              <a:tr h="172075">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HP</a:t>
                      </a:r>
                      <a:endParaRPr sz="950" u="none" cap="none" strike="noStrike">
                        <a:latin typeface="Avenir"/>
                        <a:ea typeface="Avenir"/>
                        <a:cs typeface="Avenir"/>
                        <a:sym typeface="Avenir"/>
                      </a:endParaRPr>
                    </a:p>
                  </a:txBody>
                  <a:tcPr marT="4450"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Honor Pin</a:t>
                      </a:r>
                      <a:endParaRPr sz="900" u="none" cap="none" strike="noStrike">
                        <a:latin typeface="Avenir"/>
                        <a:ea typeface="Avenir"/>
                        <a:cs typeface="Avenir"/>
                        <a:sym typeface="Avenir"/>
                      </a:endParaRPr>
                    </a:p>
                  </a:txBody>
                  <a:tcPr marT="12700" marB="0" marR="0" marL="0"/>
                </a:tc>
                <a:tc>
                  <a:txBody>
                    <a:bodyPr/>
                    <a:lstStyle/>
                    <a:p>
                      <a:pPr indent="0" lvl="0" marL="0" marR="0" rtl="0" algn="l">
                        <a:lnSpc>
                          <a:spcPct val="100000"/>
                        </a:lnSpc>
                        <a:spcBef>
                          <a:spcPts val="0"/>
                        </a:spcBef>
                        <a:spcAft>
                          <a:spcPts val="0"/>
                        </a:spcAft>
                        <a:buNone/>
                      </a:pPr>
                      <a:r>
                        <a:t/>
                      </a:r>
                      <a:endParaRPr sz="900" u="none" cap="none" strike="noStrike">
                        <a:latin typeface="Times New Roman"/>
                        <a:ea typeface="Times New Roman"/>
                        <a:cs typeface="Times New Roman"/>
                        <a:sym typeface="Times New Roman"/>
                      </a:endParaRPr>
                    </a:p>
                  </a:txBody>
                  <a:tcPr marT="0" marB="0" marR="0" marL="0"/>
                </a:tc>
                <a:tc>
                  <a:txBody>
                    <a:bodyPr/>
                    <a:lstStyle/>
                    <a:p>
                      <a:pPr indent="0" lvl="0" marL="0" marR="0" rtl="0" algn="l">
                        <a:lnSpc>
                          <a:spcPct val="100000"/>
                        </a:lnSpc>
                        <a:spcBef>
                          <a:spcPts val="0"/>
                        </a:spcBef>
                        <a:spcAft>
                          <a:spcPts val="0"/>
                        </a:spcAft>
                        <a:buNone/>
                      </a:pPr>
                      <a:r>
                        <a:t/>
                      </a:r>
                      <a:endParaRPr sz="900" u="none" cap="none" strike="noStrike">
                        <a:latin typeface="Times New Roman"/>
                        <a:ea typeface="Times New Roman"/>
                        <a:cs typeface="Times New Roman"/>
                        <a:sym typeface="Times New Roman"/>
                      </a:endParaRPr>
                    </a:p>
                  </a:txBody>
                  <a:tcPr marT="0" marB="0" marR="0" marL="0">
                    <a:lnR cap="flat" cmpd="sng" w="9525">
                      <a:solidFill>
                        <a:srgbClr val="000000"/>
                      </a:solidFill>
                      <a:prstDash val="solid"/>
                      <a:round/>
                      <a:headEnd len="sm" w="sm" type="none"/>
                      <a:tailEnd len="sm" w="sm" type="none"/>
                    </a:lnR>
                  </a:tcPr>
                </a:tc>
              </a:tr>
              <a:tr h="173350">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HM</a:t>
                      </a:r>
                      <a:endParaRPr sz="950" u="none" cap="none" strike="noStrike">
                        <a:latin typeface="Avenir"/>
                        <a:ea typeface="Avenir"/>
                        <a:cs typeface="Avenir"/>
                        <a:sym typeface="Avenir"/>
                      </a:endParaRPr>
                    </a:p>
                  </a:txBody>
                  <a:tcPr marT="5725" marB="0" marR="0" marL="0">
                    <a:lnL cap="flat" cmpd="sng" w="9525">
                      <a:solidFill>
                        <a:srgbClr val="000000"/>
                      </a:solidFill>
                      <a:prstDash val="solid"/>
                      <a:round/>
                      <a:headEnd len="sm" w="sm" type="none"/>
                      <a:tailEnd len="sm" w="sm" type="none"/>
                    </a:lnL>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Honor Medal</a:t>
                      </a:r>
                      <a:endParaRPr sz="900" u="none" cap="none" strike="noStrike">
                        <a:latin typeface="Avenir"/>
                        <a:ea typeface="Avenir"/>
                        <a:cs typeface="Avenir"/>
                        <a:sym typeface="Avenir"/>
                      </a:endParaRPr>
                    </a:p>
                  </a:txBody>
                  <a:tcPr marT="13975" marB="0" marR="0" marL="0"/>
                </a:tc>
                <a:tc>
                  <a:txBody>
                    <a:bodyPr/>
                    <a:lstStyle/>
                    <a:p>
                      <a:pPr indent="0" lvl="0" marL="0" marR="0" rtl="0" algn="l">
                        <a:lnSpc>
                          <a:spcPct val="100000"/>
                        </a:lnSpc>
                        <a:spcBef>
                          <a:spcPts val="0"/>
                        </a:spcBef>
                        <a:spcAft>
                          <a:spcPts val="0"/>
                        </a:spcAft>
                        <a:buNone/>
                      </a:pPr>
                      <a:r>
                        <a:t/>
                      </a:r>
                      <a:endParaRPr sz="900" u="none" cap="none" strike="noStrike">
                        <a:latin typeface="Times New Roman"/>
                        <a:ea typeface="Times New Roman"/>
                        <a:cs typeface="Times New Roman"/>
                        <a:sym typeface="Times New Roman"/>
                      </a:endParaRPr>
                    </a:p>
                  </a:txBody>
                  <a:tcPr marT="0" marB="0" marR="0" marL="0"/>
                </a:tc>
                <a:tc>
                  <a:txBody>
                    <a:bodyPr/>
                    <a:lstStyle/>
                    <a:p>
                      <a:pPr indent="0" lvl="0" marL="0" marR="0" rtl="0" algn="l">
                        <a:lnSpc>
                          <a:spcPct val="100000"/>
                        </a:lnSpc>
                        <a:spcBef>
                          <a:spcPts val="0"/>
                        </a:spcBef>
                        <a:spcAft>
                          <a:spcPts val="0"/>
                        </a:spcAft>
                        <a:buNone/>
                      </a:pPr>
                      <a:r>
                        <a:t/>
                      </a:r>
                      <a:endParaRPr sz="900" u="none" cap="none" strike="noStrike">
                        <a:latin typeface="Times New Roman"/>
                        <a:ea typeface="Times New Roman"/>
                        <a:cs typeface="Times New Roman"/>
                        <a:sym typeface="Times New Roman"/>
                      </a:endParaRPr>
                    </a:p>
                  </a:txBody>
                  <a:tcPr marT="0" marB="0" marR="0" marL="0">
                    <a:lnR cap="flat" cmpd="sng" w="9525">
                      <a:solidFill>
                        <a:srgbClr val="000000"/>
                      </a:solidFill>
                      <a:prstDash val="solid"/>
                      <a:round/>
                      <a:headEnd len="sm" w="sm" type="none"/>
                      <a:tailEnd len="sm" w="sm" type="none"/>
                    </a:lnR>
                  </a:tcPr>
                </a:tc>
              </a:tr>
              <a:tr h="223525">
                <a:tc>
                  <a:txBody>
                    <a:bodyPr/>
                    <a:lstStyle/>
                    <a:p>
                      <a:pPr indent="0" lvl="0" marL="147320" marR="0" rtl="0" algn="l">
                        <a:lnSpc>
                          <a:spcPct val="100000"/>
                        </a:lnSpc>
                        <a:spcBef>
                          <a:spcPts val="0"/>
                        </a:spcBef>
                        <a:spcAft>
                          <a:spcPts val="0"/>
                        </a:spcAft>
                        <a:buNone/>
                      </a:pPr>
                      <a:r>
                        <a:rPr lang="en-US" sz="950" u="none" cap="none" strike="noStrike">
                          <a:latin typeface="Avenir"/>
                          <a:ea typeface="Avenir"/>
                          <a:cs typeface="Avenir"/>
                          <a:sym typeface="Avenir"/>
                        </a:rPr>
                        <a:t>OA</a:t>
                      </a:r>
                      <a:endParaRPr sz="950" u="none" cap="none" strike="noStrike">
                        <a:latin typeface="Avenir"/>
                        <a:ea typeface="Avenir"/>
                        <a:cs typeface="Avenir"/>
                        <a:sym typeface="Avenir"/>
                      </a:endParaRPr>
                    </a:p>
                  </a:txBody>
                  <a:tcPr marT="5725" marB="0" marR="0" marL="0">
                    <a:lnL cap="flat" cmpd="sng" w="9525">
                      <a:solidFill>
                        <a:srgbClr val="000000"/>
                      </a:solidFill>
                      <a:prstDash val="solid"/>
                      <a:round/>
                      <a:headEnd len="sm" w="sm" type="none"/>
                      <a:tailEnd len="sm" w="sm" type="none"/>
                    </a:lnL>
                    <a:lnB cap="flat" cmpd="sng" w="9525">
                      <a:solidFill>
                        <a:srgbClr val="000000"/>
                      </a:solidFill>
                      <a:prstDash val="solid"/>
                      <a:round/>
                      <a:headEnd len="sm" w="sm" type="none"/>
                      <a:tailEnd len="sm" w="sm" type="none"/>
                    </a:lnB>
                  </a:tcPr>
                </a:tc>
                <a:tc>
                  <a:txBody>
                    <a:bodyPr/>
                    <a:lstStyle/>
                    <a:p>
                      <a:pPr indent="0" lvl="0" marL="38735" marR="0" rtl="0" algn="l">
                        <a:lnSpc>
                          <a:spcPct val="100000"/>
                        </a:lnSpc>
                        <a:spcBef>
                          <a:spcPts val="0"/>
                        </a:spcBef>
                        <a:spcAft>
                          <a:spcPts val="0"/>
                        </a:spcAft>
                        <a:buNone/>
                      </a:pPr>
                      <a:r>
                        <a:rPr lang="en-US" sz="900" u="none" cap="none" strike="noStrike">
                          <a:latin typeface="Avenir"/>
                          <a:ea typeface="Avenir"/>
                          <a:cs typeface="Avenir"/>
                          <a:sym typeface="Avenir"/>
                        </a:rPr>
                        <a:t>Outstanding Achievement Award</a:t>
                      </a:r>
                      <a:endParaRPr sz="900" u="none" cap="none" strike="noStrike">
                        <a:latin typeface="Avenir"/>
                        <a:ea typeface="Avenir"/>
                        <a:cs typeface="Avenir"/>
                        <a:sym typeface="Avenir"/>
                      </a:endParaRPr>
                    </a:p>
                  </a:txBody>
                  <a:tcPr marT="13975" marB="0" marR="0" marL="0">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900" u="none" cap="none" strike="noStrike">
                        <a:latin typeface="Times New Roman"/>
                        <a:ea typeface="Times New Roman"/>
                        <a:cs typeface="Times New Roman"/>
                        <a:sym typeface="Times New Roman"/>
                      </a:endParaRPr>
                    </a:p>
                  </a:txBody>
                  <a:tcPr marT="0" marB="0" marR="0" marL="0">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900" u="none" cap="none" strike="noStrike">
                        <a:latin typeface="Times New Roman"/>
                        <a:ea typeface="Times New Roman"/>
                        <a:cs typeface="Times New Roman"/>
                        <a:sym typeface="Times New Roman"/>
                      </a:endParaRPr>
                    </a:p>
                  </a:txBody>
                  <a:tcPr marT="0" marB="0" marR="0" marL="0">
                    <a:lnR cap="flat" cmpd="sng" w="9525">
                      <a:solidFill>
                        <a:srgbClr val="000000"/>
                      </a:solidFill>
                      <a:prstDash val="solid"/>
                      <a:round/>
                      <a:headEnd len="sm" w="sm" type="none"/>
                      <a:tailEnd len="sm" w="sm" type="none"/>
                    </a:lnR>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563C1"/>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